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1" autoAdjust="0"/>
    <p:restoredTop sz="94706" autoAdjust="0"/>
  </p:normalViewPr>
  <p:slideViewPr>
    <p:cSldViewPr snapToGrid="0" snapToObjects="1" showGuides="1">
      <p:cViewPr>
        <p:scale>
          <a:sx n="40" d="100"/>
          <a:sy n="40" d="100"/>
        </p:scale>
        <p:origin x="-1904" y="-152"/>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2574" y="9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7/23/15</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31" name="Group 30"/>
          <p:cNvGrpSpPr>
            <a:grpSpLocks noChangeAspect="1"/>
          </p:cNvGrpSpPr>
          <p:nvPr userDrawn="1"/>
        </p:nvGrpSpPr>
        <p:grpSpPr>
          <a:xfrm>
            <a:off x="-7233765" y="3"/>
            <a:ext cx="6608534" cy="16459197"/>
            <a:chOff x="-11220550" y="-1"/>
            <a:chExt cx="11014226" cy="27432000"/>
          </a:xfrm>
        </p:grpSpPr>
        <p:sp>
          <p:nvSpPr>
            <p:cNvPr id="32" name="Rectangle 31"/>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7" name="Straight Connector 36"/>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0736023" y="7928687"/>
              <a:ext cx="1597665" cy="1001614"/>
            </a:xfrm>
            <a:prstGeom prst="rect">
              <a:avLst/>
            </a:prstGeom>
          </p:spPr>
        </p:pic>
        <p:pic>
          <p:nvPicPr>
            <p:cNvPr id="39" name="Picture 38"/>
            <p:cNvPicPr>
              <a:picLocks noChangeAspect="1"/>
            </p:cNvPicPr>
            <p:nvPr userDrawn="1"/>
          </p:nvPicPr>
          <p:blipFill>
            <a:blip r:embed="rId5"/>
            <a:stretch>
              <a:fillRect/>
            </a:stretch>
          </p:blipFill>
          <p:spPr>
            <a:xfrm>
              <a:off x="-10736023" y="12354606"/>
              <a:ext cx="9986807" cy="877997"/>
            </a:xfrm>
            <a:prstGeom prst="rect">
              <a:avLst/>
            </a:prstGeom>
          </p:spPr>
        </p:pic>
        <p:grpSp>
          <p:nvGrpSpPr>
            <p:cNvPr id="40" name="Group 39"/>
            <p:cNvGrpSpPr/>
            <p:nvPr userDrawn="1"/>
          </p:nvGrpSpPr>
          <p:grpSpPr>
            <a:xfrm>
              <a:off x="-9844888" y="19920591"/>
              <a:ext cx="7631077" cy="1987421"/>
              <a:chOff x="-4516464" y="11354920"/>
              <a:chExt cx="3516822" cy="1095725"/>
            </a:xfrm>
          </p:grpSpPr>
          <p:grpSp>
            <p:nvGrpSpPr>
              <p:cNvPr id="50" name="Group 49"/>
              <p:cNvGrpSpPr/>
              <p:nvPr userDrawn="1"/>
            </p:nvGrpSpPr>
            <p:grpSpPr>
              <a:xfrm>
                <a:off x="-2783494" y="11354967"/>
                <a:ext cx="624373" cy="894738"/>
                <a:chOff x="-3958698" y="11538812"/>
                <a:chExt cx="779266" cy="1282149"/>
              </a:xfrm>
            </p:grpSpPr>
            <p:pic>
              <p:nvPicPr>
                <p:cNvPr id="56" name="Picture 55"/>
                <p:cNvPicPr>
                  <a:picLocks noChangeAspect="1"/>
                </p:cNvPicPr>
                <p:nvPr userDrawn="1"/>
              </p:nvPicPr>
              <p:blipFill>
                <a:blip r:embed="rId6"/>
                <a:stretch>
                  <a:fillRect/>
                </a:stretch>
              </p:blipFill>
              <p:spPr>
                <a:xfrm>
                  <a:off x="-3948160" y="11538812"/>
                  <a:ext cx="768728" cy="1090753"/>
                </a:xfrm>
                <a:prstGeom prst="rect">
                  <a:avLst/>
                </a:prstGeom>
              </p:spPr>
            </p:pic>
            <p:sp>
              <p:nvSpPr>
                <p:cNvPr id="57"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51" name="Group 50"/>
              <p:cNvGrpSpPr/>
              <p:nvPr userDrawn="1"/>
            </p:nvGrpSpPr>
            <p:grpSpPr>
              <a:xfrm>
                <a:off x="-2033159" y="11354920"/>
                <a:ext cx="1033517" cy="907668"/>
                <a:chOff x="-2921738" y="11604219"/>
                <a:chExt cx="1420279" cy="1247338"/>
              </a:xfrm>
            </p:grpSpPr>
            <p:pic>
              <p:nvPicPr>
                <p:cNvPr id="54" name="Picture 53"/>
                <p:cNvPicPr>
                  <a:picLocks noChangeAspect="1"/>
                </p:cNvPicPr>
                <p:nvPr userDrawn="1"/>
              </p:nvPicPr>
              <p:blipFill>
                <a:blip r:embed="rId6"/>
                <a:stretch>
                  <a:fillRect/>
                </a:stretch>
              </p:blipFill>
              <p:spPr>
                <a:xfrm>
                  <a:off x="-2921738" y="11604219"/>
                  <a:ext cx="1420279" cy="1029695"/>
                </a:xfrm>
                <a:prstGeom prst="rect">
                  <a:avLst/>
                </a:prstGeom>
              </p:spPr>
            </p:pic>
            <p:sp>
              <p:nvSpPr>
                <p:cNvPr id="55"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52" name="Picture 51"/>
              <p:cNvPicPr>
                <a:picLocks noChangeAspect="1"/>
              </p:cNvPicPr>
              <p:nvPr userDrawn="1"/>
            </p:nvPicPr>
            <p:blipFill>
              <a:blip r:embed="rId7"/>
              <a:stretch>
                <a:fillRect/>
              </a:stretch>
            </p:blipFill>
            <p:spPr>
              <a:xfrm>
                <a:off x="-4516464" y="11354941"/>
                <a:ext cx="1098742" cy="847761"/>
              </a:xfrm>
              <a:prstGeom prst="rect">
                <a:avLst/>
              </a:prstGeom>
            </p:spPr>
          </p:pic>
          <p:sp>
            <p:nvSpPr>
              <p:cNvPr id="53" name="TextBox 5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5" name="Group 44"/>
            <p:cNvGrpSpPr/>
            <p:nvPr userDrawn="1"/>
          </p:nvGrpSpPr>
          <p:grpSpPr>
            <a:xfrm>
              <a:off x="-10453959" y="23717523"/>
              <a:ext cx="9139095" cy="2061267"/>
              <a:chOff x="-4818881" y="13423406"/>
              <a:chExt cx="4211800" cy="1136440"/>
            </a:xfrm>
          </p:grpSpPr>
          <p:graphicFrame>
            <p:nvGraphicFramePr>
              <p:cNvPr id="46" name="Object 45"/>
              <p:cNvGraphicFramePr>
                <a:graphicFrameLocks noChangeAspect="1"/>
              </p:cNvGraphicFramePr>
              <p:nvPr userDrawn="1">
                <p:extLst>
                  <p:ext uri="{D42A27DB-BD31-4B8C-83A1-F6EECF244321}">
                    <p14:modId xmlns:p14="http://schemas.microsoft.com/office/powerpoint/2010/main" val="1264841653"/>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1063"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10234" y="13433123"/>
                            <a:ext cx="1828800" cy="1117600"/>
                          </a:xfrm>
                          <a:prstGeom prst="rect">
                            <a:avLst/>
                          </a:prstGeom>
                        </p:spPr>
                      </p:pic>
                    </p:oleObj>
                  </mc:Fallback>
                </mc:AlternateContent>
              </a:graphicData>
            </a:graphic>
          </p:graphicFrame>
          <p:graphicFrame>
            <p:nvGraphicFramePr>
              <p:cNvPr id="47" name="Object 46"/>
              <p:cNvGraphicFramePr>
                <a:graphicFrameLocks noChangeAspect="1"/>
              </p:cNvGraphicFramePr>
              <p:nvPr userDrawn="1">
                <p:extLst>
                  <p:ext uri="{D42A27DB-BD31-4B8C-83A1-F6EECF244321}">
                    <p14:modId xmlns:p14="http://schemas.microsoft.com/office/powerpoint/2010/main" val="1848138043"/>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1064"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37523" y="13442246"/>
                            <a:ext cx="1828800" cy="1117600"/>
                          </a:xfrm>
                          <a:prstGeom prst="rect">
                            <a:avLst/>
                          </a:prstGeom>
                        </p:spPr>
                      </p:pic>
                    </p:oleObj>
                  </mc:Fallback>
                </mc:AlternateContent>
              </a:graphicData>
            </a:graphic>
          </p:graphicFrame>
          <p:sp>
            <p:nvSpPr>
              <p:cNvPr id="48" name="TextBox 4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9" name="TextBox 4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8" name="Group 57"/>
          <p:cNvGrpSpPr>
            <a:grpSpLocks noChangeAspect="1"/>
          </p:cNvGrpSpPr>
          <p:nvPr userDrawn="1"/>
        </p:nvGrpSpPr>
        <p:grpSpPr>
          <a:xfrm>
            <a:off x="27893171" y="11218"/>
            <a:ext cx="6632760" cy="16447982"/>
            <a:chOff x="36782324" y="0"/>
            <a:chExt cx="11062139" cy="27432000"/>
          </a:xfrm>
        </p:grpSpPr>
        <p:sp>
          <p:nvSpPr>
            <p:cNvPr id="59" name="Rectangle 58"/>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0" name="Object 59"/>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1065"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39540164" y="3976767"/>
                          <a:ext cx="5586150" cy="1716939"/>
                        </a:xfrm>
                        <a:prstGeom prst="rect">
                          <a:avLst/>
                        </a:prstGeom>
                      </p:spPr>
                    </p:pic>
                  </p:oleObj>
                </mc:Fallback>
              </mc:AlternateContent>
            </a:graphicData>
          </a:graphic>
        </p:graphicFrame>
        <p:pic>
          <p:nvPicPr>
            <p:cNvPr id="61" name="Picture 60"/>
            <p:cNvPicPr>
              <a:picLocks noChangeAspect="1"/>
            </p:cNvPicPr>
            <p:nvPr userDrawn="1"/>
          </p:nvPicPr>
          <p:blipFill>
            <a:blip r:embed="rId14"/>
            <a:stretch>
              <a:fillRect/>
            </a:stretch>
          </p:blipFill>
          <p:spPr>
            <a:xfrm>
              <a:off x="37296876" y="8347566"/>
              <a:ext cx="2969584" cy="1140240"/>
            </a:xfrm>
            <a:prstGeom prst="rect">
              <a:avLst/>
            </a:prstGeom>
            <a:ln>
              <a:noFill/>
            </a:ln>
          </p:spPr>
        </p:pic>
        <p:graphicFrame>
          <p:nvGraphicFramePr>
            <p:cNvPr id="62" name="Object 61"/>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1066"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37524683" y="12604371"/>
                          <a:ext cx="1482265" cy="825421"/>
                        </a:xfrm>
                        <a:prstGeom prst="rect">
                          <a:avLst/>
                        </a:prstGeom>
                      </p:spPr>
                    </p:pic>
                  </p:oleObj>
                </mc:Fallback>
              </mc:AlternateContent>
            </a:graphicData>
          </a:graphic>
        </p:graphicFrame>
        <p:grpSp>
          <p:nvGrpSpPr>
            <p:cNvPr id="63" name="Group 62"/>
            <p:cNvGrpSpPr/>
            <p:nvPr userDrawn="1"/>
          </p:nvGrpSpPr>
          <p:grpSpPr>
            <a:xfrm>
              <a:off x="37163426" y="23152352"/>
              <a:ext cx="10354213" cy="1052915"/>
              <a:chOff x="31687960" y="29635357"/>
              <a:chExt cx="9771399" cy="1090622"/>
            </a:xfrm>
          </p:grpSpPr>
          <p:sp>
            <p:nvSpPr>
              <p:cNvPr id="65" name="Rounded Rectangle 6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31813900" y="29733687"/>
                <a:ext cx="914401" cy="914399"/>
              </a:xfrm>
              <a:prstGeom prst="rect">
                <a:avLst/>
              </a:prstGeom>
              <a:noFill/>
              <a:ln>
                <a:noFill/>
              </a:ln>
            </p:spPr>
          </p:pic>
          <p:sp>
            <p:nvSpPr>
              <p:cNvPr id="67" name="TextBox 66"/>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4" name="TextBox 63"/>
            <p:cNvSpPr txBox="1"/>
            <p:nvPr userDrawn="1"/>
          </p:nvSpPr>
          <p:spPr>
            <a:xfrm>
              <a:off x="37163425" y="24536528"/>
              <a:ext cx="4118250" cy="2224346"/>
            </a:xfrm>
            <a:prstGeom prst="rect">
              <a:avLst/>
            </a:prstGeom>
            <a:noFill/>
          </p:spPr>
          <p:txBody>
            <a:bodyPr wrap="none" lIns="0" tIns="0" rIns="0" bIns="0" rtlCol="0">
              <a:spAutoFit/>
            </a:body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2087"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2088"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2" name="TextBox 61"/>
            <p:cNvSpPr txBox="1"/>
            <p:nvPr userDrawn="1"/>
          </p:nvSpPr>
          <p:spPr>
            <a:xfrm>
              <a:off x="37163425" y="24536528"/>
              <a:ext cx="4118250" cy="2224346"/>
            </a:xfrm>
            <a:prstGeom prst="rect">
              <a:avLst/>
            </a:prstGeom>
            <a:noFill/>
          </p:spPr>
          <p:txBody>
            <a:bodyPr wrap="none" lIns="0" tIns="0" rIns="0" bIns="0" rtlCol="0">
              <a:spAutoFit/>
            </a:body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grpSp>
        <p:nvGrpSpPr>
          <p:cNvPr id="38" name="Group 37"/>
          <p:cNvGrpSpPr>
            <a:grpSpLocks noChangeAspect="1"/>
          </p:cNvGrpSpPr>
          <p:nvPr userDrawn="1"/>
        </p:nvGrpSpPr>
        <p:grpSpPr>
          <a:xfrm>
            <a:off x="-7233765" y="3"/>
            <a:ext cx="6608534" cy="16459197"/>
            <a:chOff x="-11220550" y="-1"/>
            <a:chExt cx="11014226" cy="27432000"/>
          </a:xfrm>
        </p:grpSpPr>
        <p:sp>
          <p:nvSpPr>
            <p:cNvPr id="40" name="Rectangle 39"/>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41" name="Straight Connector 40"/>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userDrawn="1"/>
          </p:nvPicPr>
          <p:blipFill>
            <a:blip r:embed="rId11"/>
            <a:stretch>
              <a:fillRect/>
            </a:stretch>
          </p:blipFill>
          <p:spPr>
            <a:xfrm>
              <a:off x="-10736023" y="7928687"/>
              <a:ext cx="1597665" cy="1001614"/>
            </a:xfrm>
            <a:prstGeom prst="rect">
              <a:avLst/>
            </a:prstGeom>
          </p:spPr>
        </p:pic>
        <p:pic>
          <p:nvPicPr>
            <p:cNvPr id="44" name="Picture 43"/>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5" name="Group 44"/>
            <p:cNvGrpSpPr/>
            <p:nvPr userDrawn="1"/>
          </p:nvGrpSpPr>
          <p:grpSpPr>
            <a:xfrm>
              <a:off x="-9844888" y="19920591"/>
              <a:ext cx="7631077" cy="1987421"/>
              <a:chOff x="-4516464" y="11354920"/>
              <a:chExt cx="3516822" cy="1095725"/>
            </a:xfrm>
          </p:grpSpPr>
          <p:grpSp>
            <p:nvGrpSpPr>
              <p:cNvPr id="66" name="Group 65"/>
              <p:cNvGrpSpPr/>
              <p:nvPr userDrawn="1"/>
            </p:nvGrpSpPr>
            <p:grpSpPr>
              <a:xfrm>
                <a:off x="-2783494" y="11354967"/>
                <a:ext cx="624373" cy="894738"/>
                <a:chOff x="-3958698" y="11538812"/>
                <a:chExt cx="779266" cy="1282149"/>
              </a:xfrm>
            </p:grpSpPr>
            <p:pic>
              <p:nvPicPr>
                <p:cNvPr id="72" name="Picture 71"/>
                <p:cNvPicPr>
                  <a:picLocks noChangeAspect="1"/>
                </p:cNvPicPr>
                <p:nvPr userDrawn="1"/>
              </p:nvPicPr>
              <p:blipFill>
                <a:blip r:embed="rId13"/>
                <a:stretch>
                  <a:fillRect/>
                </a:stretch>
              </p:blipFill>
              <p:spPr>
                <a:xfrm>
                  <a:off x="-3948160" y="11538812"/>
                  <a:ext cx="768728" cy="1090753"/>
                </a:xfrm>
                <a:prstGeom prst="rect">
                  <a:avLst/>
                </a:prstGeom>
              </p:spPr>
            </p:pic>
            <p:sp>
              <p:nvSpPr>
                <p:cNvPr id="73" name="TextBox 72"/>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67" name="Group 66"/>
              <p:cNvGrpSpPr/>
              <p:nvPr userDrawn="1"/>
            </p:nvGrpSpPr>
            <p:grpSpPr>
              <a:xfrm>
                <a:off x="-2033159" y="11354920"/>
                <a:ext cx="1033517" cy="907668"/>
                <a:chOff x="-2921738" y="11604219"/>
                <a:chExt cx="1420279" cy="1247338"/>
              </a:xfrm>
            </p:grpSpPr>
            <p:pic>
              <p:nvPicPr>
                <p:cNvPr id="70" name="Picture 69"/>
                <p:cNvPicPr>
                  <a:picLocks noChangeAspect="1"/>
                </p:cNvPicPr>
                <p:nvPr userDrawn="1"/>
              </p:nvPicPr>
              <p:blipFill>
                <a:blip r:embed="rId13"/>
                <a:stretch>
                  <a:fillRect/>
                </a:stretch>
              </p:blipFill>
              <p:spPr>
                <a:xfrm>
                  <a:off x="-2921738" y="11604219"/>
                  <a:ext cx="1420279" cy="1029695"/>
                </a:xfrm>
                <a:prstGeom prst="rect">
                  <a:avLst/>
                </a:prstGeom>
              </p:spPr>
            </p:pic>
            <p:sp>
              <p:nvSpPr>
                <p:cNvPr id="71" name="TextBox 70"/>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8" name="Picture 67"/>
              <p:cNvPicPr>
                <a:picLocks noChangeAspect="1"/>
              </p:cNvPicPr>
              <p:nvPr userDrawn="1"/>
            </p:nvPicPr>
            <p:blipFill>
              <a:blip r:embed="rId14"/>
              <a:stretch>
                <a:fillRect/>
              </a:stretch>
            </p:blipFill>
            <p:spPr>
              <a:xfrm>
                <a:off x="-4516464" y="11354941"/>
                <a:ext cx="1098742" cy="847761"/>
              </a:xfrm>
              <a:prstGeom prst="rect">
                <a:avLst/>
              </a:prstGeom>
            </p:spPr>
          </p:pic>
          <p:sp>
            <p:nvSpPr>
              <p:cNvPr id="69" name="TextBox 68"/>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6" name="Group 45"/>
            <p:cNvGrpSpPr/>
            <p:nvPr userDrawn="1"/>
          </p:nvGrpSpPr>
          <p:grpSpPr>
            <a:xfrm>
              <a:off x="-10453959" y="23717523"/>
              <a:ext cx="9139095" cy="2061267"/>
              <a:chOff x="-4818881" y="13423406"/>
              <a:chExt cx="4211800" cy="1136440"/>
            </a:xfrm>
          </p:grpSpPr>
          <p:graphicFrame>
            <p:nvGraphicFramePr>
              <p:cNvPr id="47" name="Object 46"/>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2089"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48" name="Object 47"/>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2090"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49" name="TextBox 48"/>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0" name="TextBox 49"/>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3111"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3112"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2" name="TextBox 61"/>
            <p:cNvSpPr txBox="1"/>
            <p:nvPr userDrawn="1"/>
          </p:nvSpPr>
          <p:spPr>
            <a:xfrm>
              <a:off x="37163425" y="24536528"/>
              <a:ext cx="4118250" cy="2224346"/>
            </a:xfrm>
            <a:prstGeom prst="rect">
              <a:avLst/>
            </a:prstGeom>
            <a:noFill/>
          </p:spPr>
          <p:txBody>
            <a:bodyPr wrap="none" lIns="0" tIns="0" rIns="0" bIns="0" rtlCol="0">
              <a:spAutoFit/>
            </a:body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grpSp>
        <p:nvGrpSpPr>
          <p:cNvPr id="44" name="Group 43"/>
          <p:cNvGrpSpPr>
            <a:grpSpLocks noChangeAspect="1"/>
          </p:cNvGrpSpPr>
          <p:nvPr userDrawn="1"/>
        </p:nvGrpSpPr>
        <p:grpSpPr>
          <a:xfrm>
            <a:off x="-7233765" y="3"/>
            <a:ext cx="6608534" cy="16459197"/>
            <a:chOff x="-11220550" y="-1"/>
            <a:chExt cx="11014226" cy="27432000"/>
          </a:xfrm>
        </p:grpSpPr>
        <p:sp>
          <p:nvSpPr>
            <p:cNvPr id="45" name="Rectangle 44"/>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46" name="Straight Connector 45"/>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userDrawn="1"/>
          </p:nvPicPr>
          <p:blipFill>
            <a:blip r:embed="rId11"/>
            <a:stretch>
              <a:fillRect/>
            </a:stretch>
          </p:blipFill>
          <p:spPr>
            <a:xfrm>
              <a:off x="-10736023" y="7928687"/>
              <a:ext cx="1597665" cy="1001614"/>
            </a:xfrm>
            <a:prstGeom prst="rect">
              <a:avLst/>
            </a:prstGeom>
          </p:spPr>
        </p:pic>
        <p:pic>
          <p:nvPicPr>
            <p:cNvPr id="48" name="Picture 47"/>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9" name="Group 48"/>
            <p:cNvGrpSpPr/>
            <p:nvPr userDrawn="1"/>
          </p:nvGrpSpPr>
          <p:grpSpPr>
            <a:xfrm>
              <a:off x="-9844888" y="19920591"/>
              <a:ext cx="7631077" cy="1987421"/>
              <a:chOff x="-4516464" y="11354920"/>
              <a:chExt cx="3516822" cy="1095725"/>
            </a:xfrm>
          </p:grpSpPr>
          <p:grpSp>
            <p:nvGrpSpPr>
              <p:cNvPr id="70" name="Group 69"/>
              <p:cNvGrpSpPr/>
              <p:nvPr userDrawn="1"/>
            </p:nvGrpSpPr>
            <p:grpSpPr>
              <a:xfrm>
                <a:off x="-2783494" y="11354967"/>
                <a:ext cx="624373" cy="894738"/>
                <a:chOff x="-3958698" y="11538812"/>
                <a:chExt cx="779266" cy="1282149"/>
              </a:xfrm>
            </p:grpSpPr>
            <p:pic>
              <p:nvPicPr>
                <p:cNvPr id="76" name="Picture 75"/>
                <p:cNvPicPr>
                  <a:picLocks noChangeAspect="1"/>
                </p:cNvPicPr>
                <p:nvPr userDrawn="1"/>
              </p:nvPicPr>
              <p:blipFill>
                <a:blip r:embed="rId13"/>
                <a:stretch>
                  <a:fillRect/>
                </a:stretch>
              </p:blipFill>
              <p:spPr>
                <a:xfrm>
                  <a:off x="-3948160" y="11538812"/>
                  <a:ext cx="768728" cy="1090753"/>
                </a:xfrm>
                <a:prstGeom prst="rect">
                  <a:avLst/>
                </a:prstGeom>
              </p:spPr>
            </p:pic>
            <p:sp>
              <p:nvSpPr>
                <p:cNvPr id="77" name="TextBox 7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71" name="Group 70"/>
              <p:cNvGrpSpPr/>
              <p:nvPr userDrawn="1"/>
            </p:nvGrpSpPr>
            <p:grpSpPr>
              <a:xfrm>
                <a:off x="-2033159" y="11354920"/>
                <a:ext cx="1033517" cy="907668"/>
                <a:chOff x="-2921738" y="11604219"/>
                <a:chExt cx="1420279" cy="1247338"/>
              </a:xfrm>
            </p:grpSpPr>
            <p:pic>
              <p:nvPicPr>
                <p:cNvPr id="74" name="Picture 73"/>
                <p:cNvPicPr>
                  <a:picLocks noChangeAspect="1"/>
                </p:cNvPicPr>
                <p:nvPr userDrawn="1"/>
              </p:nvPicPr>
              <p:blipFill>
                <a:blip r:embed="rId13"/>
                <a:stretch>
                  <a:fillRect/>
                </a:stretch>
              </p:blipFill>
              <p:spPr>
                <a:xfrm>
                  <a:off x="-2921738" y="11604219"/>
                  <a:ext cx="1420279" cy="1029695"/>
                </a:xfrm>
                <a:prstGeom prst="rect">
                  <a:avLst/>
                </a:prstGeom>
              </p:spPr>
            </p:pic>
            <p:sp>
              <p:nvSpPr>
                <p:cNvPr id="75" name="TextBox 7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72" name="Picture 71"/>
              <p:cNvPicPr>
                <a:picLocks noChangeAspect="1"/>
              </p:cNvPicPr>
              <p:nvPr userDrawn="1"/>
            </p:nvPicPr>
            <p:blipFill>
              <a:blip r:embed="rId14"/>
              <a:stretch>
                <a:fillRect/>
              </a:stretch>
            </p:blipFill>
            <p:spPr>
              <a:xfrm>
                <a:off x="-4516464" y="11354941"/>
                <a:ext cx="1098742" cy="847761"/>
              </a:xfrm>
              <a:prstGeom prst="rect">
                <a:avLst/>
              </a:prstGeom>
            </p:spPr>
          </p:pic>
          <p:sp>
            <p:nvSpPr>
              <p:cNvPr id="73" name="TextBox 7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50" name="Group 49"/>
            <p:cNvGrpSpPr/>
            <p:nvPr userDrawn="1"/>
          </p:nvGrpSpPr>
          <p:grpSpPr>
            <a:xfrm>
              <a:off x="-10453959" y="23717523"/>
              <a:ext cx="9139095" cy="2061267"/>
              <a:chOff x="-4818881" y="13423406"/>
              <a:chExt cx="4211800" cy="1136440"/>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3113"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3114"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68" name="TextBox 6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69" name="TextBox 6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Text Placeholder 297"/>
          <p:cNvSpPr>
            <a:spLocks noGrp="1"/>
          </p:cNvSpPr>
          <p:nvPr>
            <p:ph type="body" sz="quarter" idx="10"/>
          </p:nvPr>
        </p:nvSpPr>
        <p:spPr/>
        <p:txBody>
          <a:bodyPr/>
          <a:lstStyle/>
          <a:p>
            <a:endParaRPr lang="en-US"/>
          </a:p>
        </p:txBody>
      </p:sp>
      <p:sp>
        <p:nvSpPr>
          <p:cNvPr id="299" name="Text Placeholder 298"/>
          <p:cNvSpPr>
            <a:spLocks noGrp="1"/>
          </p:cNvSpPr>
          <p:nvPr>
            <p:ph type="body" sz="quarter" idx="11"/>
          </p:nvPr>
        </p:nvSpPr>
        <p:spPr/>
        <p:txBody>
          <a:bodyPr/>
          <a:lstStyle/>
          <a:p>
            <a:endParaRPr lang="en-US"/>
          </a:p>
        </p:txBody>
      </p:sp>
      <p:sp>
        <p:nvSpPr>
          <p:cNvPr id="302" name="Text Placeholder 301"/>
          <p:cNvSpPr>
            <a:spLocks noGrp="1"/>
          </p:cNvSpPr>
          <p:nvPr>
            <p:ph type="body" sz="quarter" idx="19"/>
          </p:nvPr>
        </p:nvSpPr>
        <p:spPr/>
        <p:txBody>
          <a:bodyPr/>
          <a:lstStyle/>
          <a:p>
            <a:endParaRPr lang="en-US"/>
          </a:p>
        </p:txBody>
      </p:sp>
      <p:sp>
        <p:nvSpPr>
          <p:cNvPr id="303" name="Text Placeholder 302"/>
          <p:cNvSpPr>
            <a:spLocks noGrp="1"/>
          </p:cNvSpPr>
          <p:nvPr>
            <p:ph type="body" sz="quarter" idx="20"/>
          </p:nvPr>
        </p:nvSpPr>
        <p:spPr/>
        <p:txBody>
          <a:bodyPr/>
          <a:lstStyle/>
          <a:p>
            <a:endParaRPr lang="en-US"/>
          </a:p>
        </p:txBody>
      </p:sp>
      <p:sp>
        <p:nvSpPr>
          <p:cNvPr id="304" name="Text Placeholder 303"/>
          <p:cNvSpPr>
            <a:spLocks noGrp="1"/>
          </p:cNvSpPr>
          <p:nvPr>
            <p:ph type="body" sz="quarter" idx="21"/>
          </p:nvPr>
        </p:nvSpPr>
        <p:spPr/>
        <p:txBody>
          <a:bodyPr/>
          <a:lstStyle/>
          <a:p>
            <a:endParaRPr lang="en-US"/>
          </a:p>
        </p:txBody>
      </p:sp>
      <p:sp>
        <p:nvSpPr>
          <p:cNvPr id="305" name="Text Placeholder 304"/>
          <p:cNvSpPr>
            <a:spLocks noGrp="1"/>
          </p:cNvSpPr>
          <p:nvPr>
            <p:ph type="body" sz="quarter" idx="22"/>
          </p:nvPr>
        </p:nvSpPr>
        <p:spPr/>
        <p:txBody>
          <a:bodyPr/>
          <a:lstStyle/>
          <a:p>
            <a:endParaRPr lang="en-US"/>
          </a:p>
        </p:txBody>
      </p:sp>
      <p:sp>
        <p:nvSpPr>
          <p:cNvPr id="306" name="Text Placeholder 305"/>
          <p:cNvSpPr>
            <a:spLocks noGrp="1"/>
          </p:cNvSpPr>
          <p:nvPr>
            <p:ph type="body" sz="quarter" idx="23"/>
          </p:nvPr>
        </p:nvSpPr>
        <p:spPr/>
        <p:txBody>
          <a:bodyPr/>
          <a:lstStyle/>
          <a:p>
            <a:endParaRPr lang="en-US"/>
          </a:p>
        </p:txBody>
      </p:sp>
      <p:sp>
        <p:nvSpPr>
          <p:cNvPr id="307" name="Text Placeholder 306"/>
          <p:cNvSpPr>
            <a:spLocks noGrp="1"/>
          </p:cNvSpPr>
          <p:nvPr>
            <p:ph type="body" sz="quarter" idx="24"/>
          </p:nvPr>
        </p:nvSpPr>
        <p:spPr/>
        <p:txBody>
          <a:bodyPr/>
          <a:lstStyle/>
          <a:p>
            <a:endParaRPr lang="en-US"/>
          </a:p>
        </p:txBody>
      </p:sp>
      <p:sp>
        <p:nvSpPr>
          <p:cNvPr id="308" name="Text Placeholder 307"/>
          <p:cNvSpPr>
            <a:spLocks noGrp="1"/>
          </p:cNvSpPr>
          <p:nvPr>
            <p:ph type="body" sz="quarter" idx="25"/>
          </p:nvPr>
        </p:nvSpPr>
        <p:spPr/>
        <p:txBody>
          <a:bodyPr/>
          <a:lstStyle/>
          <a:p>
            <a:endParaRPr lang="en-US"/>
          </a:p>
        </p:txBody>
      </p:sp>
      <p:sp>
        <p:nvSpPr>
          <p:cNvPr id="309" name="Text Placeholder 308"/>
          <p:cNvSpPr>
            <a:spLocks noGrp="1"/>
          </p:cNvSpPr>
          <p:nvPr>
            <p:ph type="body" sz="quarter" idx="26"/>
          </p:nvPr>
        </p:nvSpPr>
        <p:spPr/>
        <p:txBody>
          <a:bodyPr/>
          <a:lstStyle/>
          <a:p>
            <a:endParaRPr lang="en-US"/>
          </a:p>
        </p:txBody>
      </p:sp>
      <p:sp>
        <p:nvSpPr>
          <p:cNvPr id="310" name="Text Placeholder 309"/>
          <p:cNvSpPr>
            <a:spLocks noGrp="1"/>
          </p:cNvSpPr>
          <p:nvPr>
            <p:ph type="body" sz="quarter" idx="27"/>
          </p:nvPr>
        </p:nvSpPr>
        <p:spPr/>
        <p:txBody>
          <a:bodyPr/>
          <a:lstStyle/>
          <a:p>
            <a:endParaRPr lang="en-US"/>
          </a:p>
        </p:txBody>
      </p:sp>
      <p:sp>
        <p:nvSpPr>
          <p:cNvPr id="311" name="Text Placeholder 310"/>
          <p:cNvSpPr>
            <a:spLocks noGrp="1"/>
          </p:cNvSpPr>
          <p:nvPr>
            <p:ph type="body" sz="quarter" idx="28"/>
          </p:nvPr>
        </p:nvSpPr>
        <p:spPr/>
        <p:txBody>
          <a:bodyPr/>
          <a:lstStyle/>
          <a:p>
            <a:endParaRPr lang="en-US"/>
          </a:p>
        </p:txBody>
      </p:sp>
      <p:sp>
        <p:nvSpPr>
          <p:cNvPr id="312" name="Text Placeholder 311"/>
          <p:cNvSpPr>
            <a:spLocks noGrp="1"/>
          </p:cNvSpPr>
          <p:nvPr>
            <p:ph type="body" sz="quarter" idx="29"/>
          </p:nvPr>
        </p:nvSpPr>
        <p:spPr/>
        <p:txBody>
          <a:bodyPr/>
          <a:lstStyle/>
          <a:p>
            <a:endParaRPr lang="en-US"/>
          </a:p>
        </p:txBody>
      </p:sp>
      <p:sp>
        <p:nvSpPr>
          <p:cNvPr id="313" name="Text Placeholder 312"/>
          <p:cNvSpPr>
            <a:spLocks noGrp="1"/>
          </p:cNvSpPr>
          <p:nvPr>
            <p:ph type="body" sz="quarter" idx="30"/>
          </p:nvPr>
        </p:nvSpPr>
        <p:spPr/>
        <p:txBody>
          <a:bodyPr/>
          <a:lstStyle/>
          <a:p>
            <a:endParaRPr lang="en-US"/>
          </a:p>
        </p:txBody>
      </p:sp>
      <p:sp>
        <p:nvSpPr>
          <p:cNvPr id="351" name="Text Placeholder 350"/>
          <p:cNvSpPr>
            <a:spLocks noGrp="1"/>
          </p:cNvSpPr>
          <p:nvPr>
            <p:ph type="body" sz="quarter" idx="150"/>
          </p:nvPr>
        </p:nvSpPr>
        <p:spPr/>
        <p:txBody>
          <a:bodyPr>
            <a:normAutofit lnSpcReduction="10000"/>
          </a:bodyPr>
          <a:lstStyle/>
          <a:p>
            <a:endParaRPr lang="en-US"/>
          </a:p>
        </p:txBody>
      </p:sp>
      <p:sp>
        <p:nvSpPr>
          <p:cNvPr id="352" name="Text Placeholder 351"/>
          <p:cNvSpPr>
            <a:spLocks noGrp="1"/>
          </p:cNvSpPr>
          <p:nvPr>
            <p:ph type="body" sz="quarter" idx="184"/>
          </p:nvPr>
        </p:nvSpPr>
        <p:spPr/>
        <p:txBody>
          <a:bodyPr/>
          <a:lstStyle/>
          <a:p>
            <a:endParaRPr lang="en-US"/>
          </a:p>
        </p:txBody>
      </p:sp>
      <p:sp>
        <p:nvSpPr>
          <p:cNvPr id="353" name="Text Placeholder 352"/>
          <p:cNvSpPr>
            <a:spLocks noGrp="1"/>
          </p:cNvSpPr>
          <p:nvPr>
            <p:ph type="body" sz="quarter" idx="185"/>
          </p:nvPr>
        </p:nvSpPr>
        <p:spPr/>
        <p:txBody>
          <a:bodyPr/>
          <a:lstStyle/>
          <a:p>
            <a:endParaRPr lang="en-US"/>
          </a:p>
        </p:txBody>
      </p:sp>
    </p:spTree>
    <p:extLst>
      <p:ext uri="{BB962C8B-B14F-4D97-AF65-F5344CB8AC3E}">
        <p14:creationId xmlns:p14="http://schemas.microsoft.com/office/powerpoint/2010/main" val="3417310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133</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PosterPresentations.com-36x60-Template-V3</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Amy  Ancheta</cp:lastModifiedBy>
  <cp:revision>22</cp:revision>
  <dcterms:created xsi:type="dcterms:W3CDTF">2012-02-06T18:46:22Z</dcterms:created>
  <dcterms:modified xsi:type="dcterms:W3CDTF">2015-07-23T21:48:59Z</dcterms:modified>
</cp:coreProperties>
</file>