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4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convicted of possession of 50 grams or over, the mandatory minimum sentence is 10 years, and the maximum is life.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Amy Winehouse and Andy Irons (professional surfer) Andy Irons used too much meth &amp; overdosed; they both died.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Damage to the brain which leads to stroke. High blood pressure leading to heart attacks, strokes, or even death.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27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ethproject.org/answers/what-is-tweaking.html#.Vp_1IUUEKjw.link" TargetMode="External"/><Relationship Id="rId4" Type="http://schemas.openxmlformats.org/officeDocument/2006/relationships/image" Target="../media/image02.png"/><Relationship Id="rId5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Relationship Id="rId5" Type="http://schemas.openxmlformats.org/officeDocument/2006/relationships/image" Target="../media/image20.jpg"/><Relationship Id="rId6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Relationship Id="rId5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4.jpg"/><Relationship Id="rId5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methproject.org/answers/what-are-crank-bugs.html#.Vp_zNkJv8CQ.link" TargetMode="External"/><Relationship Id="rId4" Type="http://schemas.openxmlformats.org/officeDocument/2006/relationships/hyperlink" Target="http://www.methproject.org/answers/what-are-crank-bugs.html#.Vp_0j0D-ZiM.link" TargetMode="External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18.gif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09026" cy="613785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44212" y="1986550"/>
            <a:ext cx="8520599" cy="13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8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Methamphetamine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797175"/>
            <a:ext cx="9089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344225" y="4584425"/>
            <a:ext cx="4293600" cy="5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Rochelle Cudal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Daniella De La Torre</a:t>
            </a:r>
          </a:p>
        </p:txBody>
      </p:sp>
      <p:sp>
        <p:nvSpPr>
          <p:cNvPr id="58" name="Shape 58"/>
          <p:cNvSpPr/>
          <p:nvPr/>
        </p:nvSpPr>
        <p:spPr>
          <a:xfrm>
            <a:off x="8639600" y="164000"/>
            <a:ext cx="380099" cy="372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621800" y="139375"/>
            <a:ext cx="4210499" cy="109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What Does This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Drug Look Like?</a:t>
            </a:r>
          </a:p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727100" y="1294100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-White, odorless, bitter-tasting crystalline drug that people take.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-Can be smoked, injected or snorted.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-It's used in hollowed out ink pens and straws cut in half or thirds are used for snorting or smoking meth (Ferency).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Tweaking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2537" l="2228" r="2524" t="8096"/>
          <a:stretch/>
        </p:blipFill>
        <p:spPr>
          <a:xfrm>
            <a:off x="162600" y="215600"/>
            <a:ext cx="3892575" cy="249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600" y="2762075"/>
            <a:ext cx="3892575" cy="21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8512850" y="139375"/>
            <a:ext cx="424799" cy="434699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Penalty For Having This Drug In Your Possession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years for possession of any amount over 5 grams.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Maximum sentence of 40 years (Possession of Methamphetamine)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penalties vary between state and national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states also offer drug courts and treatment centers.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748" y="1576648"/>
            <a:ext cx="4090549" cy="27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8572500" y="134175"/>
            <a:ext cx="447300" cy="4101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Celebrities Who Have Used Meth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50" y="1017725"/>
            <a:ext cx="3776075" cy="37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b="0" l="9388" r="14094" t="0"/>
          <a:stretch/>
        </p:blipFill>
        <p:spPr>
          <a:xfrm>
            <a:off x="2700425" y="3348100"/>
            <a:ext cx="2272625" cy="167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 b="0" l="23564" r="0" t="0"/>
          <a:stretch/>
        </p:blipFill>
        <p:spPr>
          <a:xfrm>
            <a:off x="5365425" y="1528812"/>
            <a:ext cx="3466874" cy="27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8468150" y="208725"/>
            <a:ext cx="454800" cy="4397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Meth Project Foundation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1207625"/>
            <a:ext cx="5232400" cy="38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100" y="3913350"/>
            <a:ext cx="315277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b="12265" l="0" r="0" t="0"/>
          <a:stretch/>
        </p:blipFill>
        <p:spPr>
          <a:xfrm>
            <a:off x="5922100" y="1135050"/>
            <a:ext cx="2952750" cy="13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2100" y="2544223"/>
            <a:ext cx="2952750" cy="1322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8468150" y="208725"/>
            <a:ext cx="454800" cy="4397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Works Cited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0177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"Alcohol and Drugs: Untimely Celebrity Deaths."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Alcohol and Drugs: Untimely Celebrity Deaths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15 Jan. 2016. Web. 20 Jan.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Ashley's Story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Meth Project Foundation, 2015. Online Short.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"Does Meth Show up on Drug Tests?"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Drug.addictionblog.org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24 Aug. 2014. Web. 19 Jan. 2016.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Ferency, Greg. "Recognizing Methamphetamine Use."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PoliceLink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SWAT Digest, 2016. Web. 15 Jan. 2016.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Horton, John. "How To Read An ICup Drug Test."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Rapid Detect INC Blog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RDI Blog, 27 May 2015. Web. 20 Jan. 2016.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"Possession of Methamphetamine."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FreeAdvice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Advice Company, 1995-2016. Web. 17 Jan. 2016.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"Research Report Series: Methamphetamine Abuse and Addiction."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- Meth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ENDOWMENT FOR HUMAN </a:t>
            </a: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DEVELOPMENT, Jan. 2002. Web. 15 Jan. 2016.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"What Is Meth Made Of? How Is Crystal Methamphetamine Made? - Drug-Free World."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Meth Made Of? How Is Crystal </a:t>
            </a: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Methamphetamine Made? - Drug-Free World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Foundation for a Drug-Free World., 2006. Web. 17 Jan. 2016.</a:t>
            </a:r>
          </a:p>
          <a:p>
            <a:pPr indent="-539750" lvl="0" marL="762000" marR="228600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D4EA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400" y="725687"/>
            <a:ext cx="295275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Short-Term Effects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27525" y="805900"/>
            <a:ext cx="4184100" cy="428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of appetite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heart rate, blood pressure, body temperature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Dilation of pupils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Disturbed sleep patterns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Nausea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Bizarre, erratic, sometimes violent behavior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Hallucinations, hyperexcitability, irritability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Panic and psychosis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Convulsions, seizures and death from high doses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(Drug-Free World.)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597" y="2525049"/>
            <a:ext cx="2239248" cy="149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5026" y="3542375"/>
            <a:ext cx="2238123" cy="13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8468150" y="208725"/>
            <a:ext cx="454800" cy="4397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Are The Long-Term Effects?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3999899" cy="390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Permanent damage to blood vessels of heart and brain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Liver, Kidney and lung damage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Malnutrition, weight loss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Severe tooth decay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Disorientation, apathy, confused exhaustion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Psychosis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Depression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 Damage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(Drug-Free World.)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798" y="1017724"/>
            <a:ext cx="4389148" cy="227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34565" l="0" r="0" t="30324"/>
          <a:stretch/>
        </p:blipFill>
        <p:spPr>
          <a:xfrm>
            <a:off x="6853550" y="3474475"/>
            <a:ext cx="2201325" cy="14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3111" l="7969" r="0" t="63922"/>
          <a:stretch/>
        </p:blipFill>
        <p:spPr>
          <a:xfrm>
            <a:off x="4687725" y="3538175"/>
            <a:ext cx="2393699" cy="160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68740" l="0" r="0" t="0"/>
          <a:stretch/>
        </p:blipFill>
        <p:spPr>
          <a:xfrm>
            <a:off x="2277080" y="3425975"/>
            <a:ext cx="2554643" cy="150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8572500" y="134175"/>
            <a:ext cx="447300" cy="4101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Are The Long-Term Effects?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00" y="1164974"/>
            <a:ext cx="3410500" cy="24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8198" y="1062476"/>
            <a:ext cx="2594125" cy="18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1910" y="3223874"/>
            <a:ext cx="2809625" cy="19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909450" y="3715075"/>
            <a:ext cx="4293600" cy="5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After 3 years of use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375675" y="1632525"/>
            <a:ext cx="4293600" cy="5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After 1 year of use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841525" y="3891150"/>
            <a:ext cx="4293600" cy="5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After 10 years of use</a:t>
            </a:r>
          </a:p>
        </p:txBody>
      </p:sp>
      <p:sp>
        <p:nvSpPr>
          <p:cNvPr id="100" name="Shape 100"/>
          <p:cNvSpPr/>
          <p:nvPr/>
        </p:nvSpPr>
        <p:spPr>
          <a:xfrm>
            <a:off x="8572500" y="134175"/>
            <a:ext cx="447300" cy="4101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are “Crank Bugs”?</a:t>
            </a:r>
          </a:p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342900" y="1152475"/>
            <a:ext cx="8489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Click here to find out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And here, too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9925" y="2161724"/>
            <a:ext cx="5237925" cy="24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8468150" y="208725"/>
            <a:ext cx="454800" cy="4397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82000" y="119275"/>
            <a:ext cx="8750400" cy="898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How Is The Drug Analyzed &amp; Identified?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Tests &amp; Results?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78731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 can be found through almost any drug test (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"Does Meth Show up on Drug Tests?")</a:t>
            </a:r>
          </a:p>
          <a:p>
            <a:pPr lvl="0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detection period depends on the drug class, amount and frequency of use, age, and overall health. For methamphetamine, the drug detection windows are</a:t>
            </a:r>
          </a:p>
          <a:p>
            <a:pPr indent="-304800" lvl="0" marL="787400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blood and oral fluid = detection period is within 12 hours of use</a:t>
            </a:r>
          </a:p>
          <a:p>
            <a:pPr indent="-304800" lvl="0" marL="787400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urine drug test = detection period is 3 to 5 days</a:t>
            </a:r>
          </a:p>
          <a:p>
            <a:pPr indent="-304800" lvl="0" marL="787400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hair follicle test = detection period is up to 90 days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Meth drug testing is a technical analysis of biological specimen done to detect the presence 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of methamphetamine metabolites in the person’s body using the following samples:</a:t>
            </a:r>
          </a:p>
          <a:p>
            <a:pPr indent="-304800" lvl="0" marL="787400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blood</a:t>
            </a:r>
          </a:p>
          <a:p>
            <a:pPr indent="-304800" lvl="0" marL="787400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hair follicle</a:t>
            </a:r>
          </a:p>
          <a:p>
            <a:pPr indent="-304800" lvl="0" marL="787400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oral fluid (saliva)</a:t>
            </a:r>
          </a:p>
          <a:p>
            <a:pPr indent="-304800" lvl="0" marL="787400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urine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100" y="2586000"/>
            <a:ext cx="2980699" cy="198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8468150" y="208725"/>
            <a:ext cx="454800" cy="4397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How Is The Drug Analyzed &amp; Identified?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Tests &amp; Results?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3980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Times New Roman"/>
            </a:pPr>
            <a:r>
              <a:rPr b="1"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Blood tests for meth</a:t>
            </a:r>
          </a:p>
          <a:p>
            <a:pPr indent="-29845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type of testing can link drug concentrations to behavioral impairment but is usually </a:t>
            </a:r>
          </a:p>
          <a:p>
            <a:pPr indent="457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limited to recent consumption and does not provide an accurate picture for past drug use.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Times New Roman"/>
            </a:pPr>
            <a:r>
              <a:rPr b="1"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Hair tests for meth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9845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type of testing can show evidence of past, historical use. </a:t>
            </a:r>
          </a:p>
          <a:p>
            <a:pPr indent="-29845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Detection window is limited to the amount of hair collected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225" y="1950475"/>
            <a:ext cx="2693075" cy="179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375" y="3055750"/>
            <a:ext cx="1493124" cy="19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4450" y="3873775"/>
            <a:ext cx="1820449" cy="121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8572500" y="134175"/>
            <a:ext cx="447300" cy="4101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How Is The Drug Analyzed &amp; Identified?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Tests &amp; Results?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4920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Times New Roman"/>
            </a:pPr>
            <a:r>
              <a:rPr b="1"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Saliva testing for meth</a:t>
            </a:r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Saliva drug tests is very useful for home use especially when parents suspect </a:t>
            </a: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their kids to have abused meth. </a:t>
            </a:r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Saliva tests are accurate, easy to use, private and take only 5 minutes. </a:t>
            </a:r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Detection times for drugs in oral fluids are approximately 1-24 hours. Oral </a:t>
            </a: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fluids normally contain traces of meth itself rather than its metabolites </a:t>
            </a: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(which are present in urine.)</a:t>
            </a: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Times New Roman"/>
            </a:pPr>
            <a:r>
              <a:rPr b="1"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Urine testing for meth</a:t>
            </a:r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drug testing methodology for urinalysis is well established.   </a:t>
            </a:r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Meth and it metabolites are detectable in urine for several days after the drug has been used. </a:t>
            </a:r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While this detection window can overlap with intoxication, impairment, </a:t>
            </a: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being “under the influence,” it cannot usually be used to prove intoxication in a legal sense.</a:t>
            </a:r>
          </a:p>
          <a:p>
            <a:pPr lvl="0" rtl="0">
              <a:lnSpc>
                <a:spcPct val="150000"/>
              </a:lnSpc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175" y="1274675"/>
            <a:ext cx="2530125" cy="14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4000" y="2851175"/>
            <a:ext cx="2326624" cy="15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8468150" y="208725"/>
            <a:ext cx="454800" cy="4397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How Is The Drug Analyzed &amp; Identified?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Tests &amp; Results?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50" y="1595275"/>
            <a:ext cx="3302249" cy="330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8800" y="3421575"/>
            <a:ext cx="1647425" cy="164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6425" y="2133350"/>
            <a:ext cx="3458799" cy="9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8468150" y="208725"/>
            <a:ext cx="454800" cy="4397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