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67" r:id="rId4"/>
    <p:sldId id="279" r:id="rId5"/>
    <p:sldId id="280" r:id="rId6"/>
    <p:sldId id="281" r:id="rId7"/>
    <p:sldId id="28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56" d="100"/>
          <a:sy n="56" d="100"/>
        </p:scale>
        <p:origin x="-32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D7D7E4-52F3-472D-8BE0-4F5851A1CA43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DF800-FA52-41D0-A816-5C7C5471C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6A561-4B0B-4FA4-9F99-3D15A4EEBB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A173-5540-4CCF-80AD-B375B8C941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8B913E-49CC-42A7-96AF-09D7D2672C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A2E38-7CF8-4E91-8875-FA34F7A773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731C2-92F6-4FC9-8DCC-1D01AB6895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29255-D080-4823-97F2-FBB27A03D5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E6C84-7A4C-4043-BAA8-9B62687CFA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EAA1-6836-4CDF-943D-12D2BA484786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49D3-9B47-486E-BA7B-41AF40939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1FC3-70DC-4A2D-B274-F9A77E0A2D2C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7C20-6000-446D-8EB4-CFCA4EDD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E9-B0BD-48FD-9F06-85E1525DA9AE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30A8-7532-4EF8-8E74-1F6CFFA0C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96C7-6007-47C8-B816-743EEF574D1F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D114-197B-421B-8B69-4369F93CF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B71E9-BBB3-44BA-B7D0-F3C2DF78F54A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18B6-4C8D-4017-BA1D-3D7B5D022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3F59-7F28-406E-8933-D0D1C5472BF8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9F91-0C30-4245-85D4-2CB64D343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7627-772A-4CB2-8B87-FCDA30CDBE0F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3836-7F54-4CE6-8225-AD03A78BC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E8D3-195F-4FB1-8C57-288869193134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96F9-BEA1-4004-BEF6-8FE581383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000D-47FB-4596-97F0-49772B4EA1C4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2163-17DF-4336-BFE0-E8F4B8F6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E821-5DFA-4A17-9F5C-263748CF6719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0405-B599-488F-AC45-ACEFF08EB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85B8-40C5-4CC3-B03E-2A5CF5F72F91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7F8D-51F8-426C-9C4C-C9607C78A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5B92-29BF-47A1-BC8A-936F8E8CC7B2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8B38-8737-4B90-8CAF-652A712E2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66C25E-37B9-4B7A-93C3-D3103F3EDE84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DA5BA2-23DB-4C4A-BA68-9DDAE272A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wmf"/><Relationship Id="rId4" Type="http://schemas.openxmlformats.org/officeDocument/2006/relationships/hyperlink" Target="http://videos.howstuffworks.com/discovery-health/4883-dr-g-toxicology-video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 Identification and Toxicology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Chapter  9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Forensic Science: Fundamentals &amp; Investigations, Chapter 9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9703181-660A-4BD2-8B0C-1F69B9A994E8}" type="slidenum">
              <a:rPr lang="en-US"/>
              <a:pPr algn="ctr">
                <a:defRPr/>
              </a:pPr>
              <a:t>2</a:t>
            </a:fld>
            <a:endParaRPr lang="en-US"/>
          </a:p>
        </p:txBody>
      </p:sp>
      <p:sp>
        <p:nvSpPr>
          <p:cNvPr id="17411" name="AutoShap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121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smtClean="0"/>
              <a:t>Chapter 9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700" i="1" smtClean="0">
                <a:solidFill>
                  <a:srgbClr val="000000"/>
                </a:solidFill>
              </a:rPr>
              <a:t>Drug Identification and Toxicology </a:t>
            </a:r>
            <a:br>
              <a:rPr lang="en-US" sz="2700" i="1" smtClean="0">
                <a:solidFill>
                  <a:srgbClr val="000000"/>
                </a:solidFill>
              </a:rPr>
            </a:br>
            <a:r>
              <a:rPr lang="en-US" sz="2200" smtClean="0"/>
              <a:t>By the end of this chapter you will be able to:</a:t>
            </a:r>
            <a:r>
              <a:rPr lang="en-US" sz="1800" smtClean="0"/>
              <a:t> 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077200" cy="3581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700" smtClean="0"/>
              <a:t>Identify the five types of controlled substances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Relate signs and symptoms of overdose with a specific class of drugs or toxins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Describe the role of various types of toxins in causing death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Discuss agents that may be used in bioterrorism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Define and describe the goals and practice of toxicology 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1752600" y="60198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All Rights Reserved  South-Western / Cengage Learning © 2012, 2009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257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n-US" sz="36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5257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905000" y="5181600"/>
            <a:ext cx="69342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Watch the video and then answer the questions.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Video Link: </a:t>
            </a:r>
            <a:r>
              <a:rPr lang="en-US" sz="1200">
                <a:hlinkClick r:id="rId4"/>
              </a:rPr>
              <a:t>http://videos.howstuffworks.com/discovery-health/4883-dr-g-toxicology-video.htm</a:t>
            </a:r>
            <a:endParaRPr lang="en-US" sz="1200" b="1">
              <a:latin typeface="Times New Roman" pitchFamily="18" charset="0"/>
            </a:endParaRPr>
          </a:p>
        </p:txBody>
      </p:sp>
      <p:pic>
        <p:nvPicPr>
          <p:cNvPr id="21509" name="Picture 17" descr="j042606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1054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762000" y="18288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Watch the video and </a:t>
            </a:r>
          </a:p>
          <a:p>
            <a:pPr algn="ctr"/>
            <a:r>
              <a:rPr lang="en-US" sz="4000"/>
              <a:t>answer next four questions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1. When are samples taken for a toxicology screen?</a:t>
            </a:r>
            <a:endParaRPr lang="en-US" smtClean="0"/>
          </a:p>
        </p:txBody>
      </p:sp>
      <p:sp>
        <p:nvSpPr>
          <p:cNvPr id="102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At the crime scene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At the morgue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After the autopsy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2. What body fluid do they test for alcohol, glucose, and other drugs? </a:t>
            </a:r>
            <a:endParaRPr lang="en-US" smtClean="0"/>
          </a:p>
        </p:txBody>
      </p:sp>
      <p:sp>
        <p:nvSpPr>
          <p:cNvPr id="205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4572000" cy="38401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Blood	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Hair samples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Saliva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PQuestion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3. What organs do they often taken fluid from for testing?</a:t>
            </a:r>
            <a:endParaRPr lang="en-US" smtClean="0"/>
          </a:p>
        </p:txBody>
      </p:sp>
      <p:sp>
        <p:nvSpPr>
          <p:cNvPr id="307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Lungs	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Bones	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Eyes	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4. What type of scientist is Dr. G?</a:t>
            </a:r>
            <a:endParaRPr lang="en-US" smtClean="0"/>
          </a:p>
        </p:txBody>
      </p:sp>
      <p:sp>
        <p:nvSpPr>
          <p:cNvPr id="4100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Forensic technician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Medical Examiner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Crime Scene Investigator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4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1.0"/>
  <p:tag name="TPFULLVERSION" val="4.3.1.1109"/>
  <p:tag name="INCLUDESESSION" val="True"/>
  <p:tag name="LUIDIAENABLED" val="Fals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3"/>
  <p:tag name="FONTSIZE" val="32"/>
  <p:tag name="BULLETTYPE" val="ppBulletArabicPeriod"/>
  <p:tag name="ANSWERTEXT" val="Lungs  &#10;Bones  &#10;Eyes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A6DE6B0D05492A97C69F4A708E6C83"/>
  <p:tag name="SLIDEID" val="17A6DE6B0D05492A97C69F4A708E6C8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What type of scientist is Dr. G?"/>
  <p:tag name="ANSWERSALIAS" val="Forensic technician |smicln|Medical Examiner |smicln|Crime Scene Investigator"/>
  <p:tag name="RESPONSESGATHERED" val="True"/>
  <p:tag name="TOTALRESPONSES" val="29"/>
  <p:tag name="RESPONSECOUNT" val="29"/>
  <p:tag name="SLICED" val="False"/>
  <p:tag name="RESPONSES" val="2;2;2;2;2;2;2;2;1;2;2;1;1;1;2;1;1;2;2;1;2;2;1;2;2;2;2;2;2;"/>
  <p:tag name="CHARTSTRINGSTD" val="8 21 0"/>
  <p:tag name="CHARTSTRINGREV" val="0 21 8"/>
  <p:tag name="CHARTSTRINGSTDPER" val="0.275862068965517 0.724137931034483 0"/>
  <p:tag name="CHARTSTRINGREVPER" val="0 0.724137931034483 0.275862068965517"/>
  <p:tag name="ANONYMOUSTEMP" val="False"/>
  <p:tag name="VALUES" val="Incorrect|smicln|Correct|smicln|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65"/>
  <p:tag name="FONTSIZE" val="32"/>
  <p:tag name="BULLETTYPE" val="ppBulletArabicPeriod"/>
  <p:tag name="ANSWERTEXT" val="Forensic technician &#10;Medical Examiner &#10;Crime Scene Investiga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42D1AC17D284A56ACC7CB45C0EA8A5A"/>
  <p:tag name="SLIDEID" val="142D1AC17D284A56ACC7CB45C0EA8A5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When are samples taken for a toxicology screen?"/>
  <p:tag name="ANSWERSALIAS" val="At the crime scene|smicln|At the morgue|smicln|After the autopsy"/>
  <p:tag name="RESPONSESGATHERED" val="True"/>
  <p:tag name="TOTALRESPONSES" val="29"/>
  <p:tag name="RESPONSECOUNT" val="29"/>
  <p:tag name="SLICED" val="False"/>
  <p:tag name="RESPONSES" val="3;1;2;3;3;2;2;3;3;2;2;3;3;3;2;2;3;3;2;3;2;3;2;2;2;3;3;3;2;"/>
  <p:tag name="CHARTSTRINGSTD" val="1 13 15"/>
  <p:tag name="CHARTSTRINGREV" val="15 13 1"/>
  <p:tag name="CHARTSTRINGSTDPER" val="0.0344827586206897 0.448275862068966 0.517241379310345"/>
  <p:tag name="CHARTSTRINGREVPER" val="0.517241379310345 0.448275862068966 0.0344827586206897"/>
  <p:tag name="ANONYMOUSTEMP" val="False"/>
  <p:tag name="VALUES" val="Incorrect|smicln|Incorrect|smicln|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52"/>
  <p:tag name="FONTSIZE" val="32"/>
  <p:tag name="BULLETTYPE" val="ppBulletArabicPeriod"/>
  <p:tag name="ANSWERTEXT" val="At the crime scene&#10;At the morgue&#10;After the autops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0B0E18F2D4A4DD89D12A9E637055017"/>
  <p:tag name="SLIDEID" val="20B0E18F2D4A4DD89D12A9E63705501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What body fluid do they test for alcohol, glucose, and other drugs? "/>
  <p:tag name="ANSWERSALIAS" val="Blood  |smicln|Hair samples|smicln|Saliva"/>
  <p:tag name="VALUES" val="Correct|smicln|Incorrect|smicln|Incorrect"/>
  <p:tag name="RESPONSESGATHERED" val="True"/>
  <p:tag name="TOTALRESPONSES" val="29"/>
  <p:tag name="RESPONSECOUNT" val="29"/>
  <p:tag name="SLICED" val="False"/>
  <p:tag name="RESPONSES" val="1;1;1;1;1;1;1;1;1;1;1;1;1;1;1;1;3;1;1;3;1;1;1;1;1;1;1;1;1;"/>
  <p:tag name="CHARTSTRINGSTD" val="27 0 2"/>
  <p:tag name="CHARTSTRINGREV" val="2 0 27"/>
  <p:tag name="CHARTSTRINGSTDPER" val="0.931034482758621 0 0.0689655172413793"/>
  <p:tag name="CHARTSTRINGREVPER" val="0.0689655172413793 0 0.931034482758621"/>
  <p:tag name="ANONYMOUSTEMP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Blood  &#10;Hair samples&#10;Saliv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DD5C10D7CE45989376395D2DC69EB7"/>
  <p:tag name="SLIDEID" val="89DD5C10D7CE45989376395D2DC69EB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What organs do they often taken fluid from for testing?"/>
  <p:tag name="ANSWERSALIAS" val="Lungs  |smicln|Bones  |smicln|Eyes "/>
  <p:tag name="VALUES" val="Incorrect|smicln|Incorrect|smicln|Correct"/>
  <p:tag name="RESPONSESGATHERED" val="True"/>
  <p:tag name="TOTALRESPONSES" val="29"/>
  <p:tag name="RESPONSECOUNT" val="29"/>
  <p:tag name="SLICED" val="False"/>
  <p:tag name="RESPONSES" val="3;3;3;3;3;3;3;3;3;3;3;3;3;3;3;3;3;3;1;3;3;3;3;3;3;3;3;3;3;"/>
  <p:tag name="CHARTSTRINGSTD" val="1 0 28"/>
  <p:tag name="CHARTSTRINGREV" val="28 0 1"/>
  <p:tag name="CHARTSTRINGSTDPER" val="0.0344827586206897 0 0.96551724137931"/>
  <p:tag name="CHARTSTRINGREVPER" val="0.96551724137931 0 0.0344827586206897"/>
  <p:tag name="ANONYMOUSTEMP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9380</TotalTime>
  <Words>174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Drug Identification and Toxicology</vt:lpstr>
      <vt:lpstr>Chapter 9  Drug Identification and Toxicology  By the end of this chapter you will be able to: </vt:lpstr>
      <vt:lpstr> </vt:lpstr>
      <vt:lpstr>1. When are samples taken for a toxicology screen?</vt:lpstr>
      <vt:lpstr>2. What body fluid do they test for alcohol, glucose, and other drugs? </vt:lpstr>
      <vt:lpstr>3. What organs do they often taken fluid from for testing?</vt:lpstr>
      <vt:lpstr>4. What type of scientist is Dr. G?</vt:lpstr>
    </vt:vector>
  </TitlesOfParts>
  <Company>dpaInc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Skills</dc:title>
  <dc:creator>Amy Ancheta</dc:creator>
  <cp:lastModifiedBy>Amy Lee</cp:lastModifiedBy>
  <cp:revision>635</cp:revision>
  <dcterms:created xsi:type="dcterms:W3CDTF">2012-06-05T00:59:13Z</dcterms:created>
  <dcterms:modified xsi:type="dcterms:W3CDTF">2014-04-27T06:47:58Z</dcterms:modified>
</cp:coreProperties>
</file>