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67" r:id="rId4"/>
    <p:sldId id="279" r:id="rId5"/>
    <p:sldId id="280" r:id="rId6"/>
    <p:sldId id="281" r:id="rId7"/>
    <p:sldId id="28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56" d="100"/>
          <a:sy n="56" d="100"/>
        </p:scale>
        <p:origin x="-322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8CEF8D-BDB1-4376-903F-40F502F0DF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865F11-65D3-482A-86BE-687BB818F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23500-F6FC-4F76-8CD1-147C6B2FE6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3B0959-AAEB-46E4-AA14-178049D52ACB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203849-1149-443B-B44A-06151A370B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65F11-65D3-482A-86BE-687BB818F0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65F11-65D3-482A-86BE-687BB818F0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65F11-65D3-482A-86BE-687BB818F0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65F11-65D3-482A-86BE-687BB818F0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BA45-AF82-4FF0-A7C9-0179DB6B4E36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E9286-9E33-4137-A165-91B6861A7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4662-1628-4403-9FE9-A49DDA5F4E0E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94E1-C8A7-43B4-99A9-FE203026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1DBC-6656-47DE-BFBD-F75497BBAC8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D9C4-91FC-49F9-8CE2-95F795947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424A-16C5-4521-9FAD-7932F412633C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C26A-6113-43D2-B47A-44AB3F837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99A8-7E27-49DA-8AB0-C5EF7EDCB9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4B8E-559A-4906-A88D-DEDF14B92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A58C-8D22-4776-A91D-84D942E43F3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1155-F062-4C97-8D44-351AF34D6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8127-727A-4C96-B56C-F9F8386B30BF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346B-D1C2-40AF-9901-8498DB867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7072-17E3-4ADB-BB7B-BE7F5E230F61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F0F5-D67F-4099-A172-88E5836CA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EC08-7C61-441A-9432-58541AB1696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262B-45B9-4A79-B1EB-514A5A29F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FEC8A-8726-48AD-9F64-41B61212E743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44BE-EFB9-40A5-9BEF-521487C64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9A875-0210-482E-97B3-21C2E5AE2D7E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1EF5-7BB4-4F82-BCC3-45F45301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C22C-27F1-47A8-9254-D99BCADB96A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2A7E-F8BA-4A99-A104-14F2B7813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E6127A-14CA-46C1-BCF0-4E6743E4AAE9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9E7EEE-2925-4AFB-92CD-78F7BCC7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wmf"/><Relationship Id="rId4" Type="http://schemas.openxmlformats.org/officeDocument/2006/relationships/hyperlink" Target="http://videos.howstuffworks.com/science-channel/14374-discoveries-this-week-underwater-detectives-video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and Blood Spatter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Chapter 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mtClean="0"/>
              <a:t>Explain the composition of blood </a:t>
            </a:r>
          </a:p>
          <a:p>
            <a:r>
              <a:rPr lang="en-US" smtClean="0"/>
              <a:t>Describe the function of blood cells </a:t>
            </a:r>
          </a:p>
          <a:p>
            <a:r>
              <a:rPr lang="en-US" smtClean="0"/>
              <a:t>Determine the blood type of a blood sample </a:t>
            </a:r>
          </a:p>
          <a:p>
            <a:r>
              <a:rPr lang="en-US" smtClean="0"/>
              <a:t>Conduct a blood splatter analysis </a:t>
            </a:r>
          </a:p>
          <a:p>
            <a:r>
              <a:rPr lang="en-US" smtClean="0"/>
              <a:t>Examine wounds and describe the nature of the weapon </a:t>
            </a:r>
          </a:p>
          <a:p>
            <a:r>
              <a:rPr lang="en-US" smtClean="0"/>
              <a:t>Find and process blood evidence </a:t>
            </a:r>
          </a:p>
          <a:p>
            <a:pPr eaLnBrk="1" hangingPunct="1">
              <a:spcBef>
                <a:spcPct val="0"/>
              </a:spcBef>
            </a:pPr>
            <a:endParaRPr 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1905000"/>
            <a:ext cx="6781800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  <a:defRPr/>
            </a:pPr>
            <a:endParaRPr lang="en-US" sz="3600" dirty="0">
              <a:latin typeface="Bookman Old Style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200" b="1" smtClean="0"/>
              <a:t>Journal Entry (5min)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257800"/>
          </a:xfrm>
        </p:spPr>
        <p:txBody>
          <a:bodyPr/>
          <a:lstStyle/>
          <a:p>
            <a:pPr marL="609600" indent="-609600"/>
            <a:r>
              <a:rPr lang="en-US" sz="2400" dirty="0" smtClean="0"/>
              <a:t>Please write today’s date (October 29 , 2012). Complete journal below.  </a:t>
            </a:r>
          </a:p>
          <a:p>
            <a:pPr marL="609600" indent="-609600">
              <a:buNone/>
            </a:pPr>
            <a:r>
              <a:rPr lang="en-US" sz="3600" b="1" dirty="0" smtClean="0">
                <a:latin typeface="Times New Roman" pitchFamily="18" charset="0"/>
              </a:rPr>
              <a:t>Do you think fingerprints are likely to remain on evidence found in the water?  </a:t>
            </a:r>
            <a:endParaRPr lang="en-US" sz="36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  <a:p>
            <a:pPr marL="609600" indent="-609600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5257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38400" y="5181600"/>
            <a:ext cx="6400800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Watch the video and then answer the questions.</a:t>
            </a:r>
          </a:p>
          <a:p>
            <a:pPr algn="ctr"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Video Link: </a:t>
            </a:r>
            <a:r>
              <a:rPr lang="en-US" sz="1200" dirty="0">
                <a:hlinkClick r:id="rId4"/>
              </a:rPr>
              <a:t>http://videos.howstuffworks.com/science-channel/14374-discoveries-this-week-underwater-detectives-video.htm</a:t>
            </a:r>
            <a:endParaRPr lang="en-US" sz="1200" b="1" dirty="0">
              <a:latin typeface="Times New Roman" pitchFamily="18" charset="0"/>
            </a:endParaRPr>
          </a:p>
        </p:txBody>
      </p:sp>
      <p:pic>
        <p:nvPicPr>
          <p:cNvPr id="7" name="Picture 17" descr="j042606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0292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1. What was the crime?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b="1" dirty="0" smtClean="0">
                <a:latin typeface="Times New Roman" pitchFamily="18" charset="0"/>
              </a:rPr>
              <a:t>A body was dumped in the water.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b="1" dirty="0" smtClean="0">
                <a:latin typeface="Times New Roman" pitchFamily="18" charset="0"/>
              </a:rPr>
              <a:t>A person fell over the side of a boat and drowned.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b="1" dirty="0" smtClean="0">
                <a:latin typeface="Times New Roman" pitchFamily="18" charset="0"/>
              </a:rPr>
              <a:t>A boat was stolen. </a:t>
            </a:r>
            <a:endParaRPr lang="en-US" b="1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8589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2. Why wasn’t the “killer” worried about leaving evidence behind?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4572000" cy="38401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He knew the evidence couldn’t be traced back to him.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He figured the water would wash away all the evidence.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3.  Fingerprints are likely to remain on evidence found in the water.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4.  What is the correct order for processing a water crime scene?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1722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Photograph the area, gather evidence, and record measurements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Record measurements, photograph the area, and gather evidence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Photograph the area, record measurements, and gather evidence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4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EXPANDSHOWBAR" val="True"/>
  <p:tag name="LUIDIAENABLED" val="False"/>
  <p:tag name="POWERPOINTVERSION" val="12.0"/>
  <p:tag name="TPFULLVERSION" val="4.3.1.11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A6DE6B0D05492A97C69F4A708E6C83"/>
  <p:tag name="SLIDEID" val="17A6DE6B0D05492A97C69F4A708E6C8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 What is the correct order for processing a water crime scene?"/>
  <p:tag name="ANSWERSALIAS" val="Photograph the area, gather evidence, and record measurements|smicln|Record measurements, photograph the area, and gather evidence|smicln|Photograph the area, record measurements, and gather evidence"/>
  <p:tag name="VALUES" val="Incorrect|smicln|Incorrect|smicln|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85"/>
  <p:tag name="FONTSIZE" val="32"/>
  <p:tag name="BULLETTYPE" val="ppBulletArabicPeriod"/>
  <p:tag name="ANSWERTEXT" val="Photograph the area, gather evidence, and record measurements&#10;Record measurements, photograph the area, and gather evidence&#10;Photograph the area, record measurements, and gather evidenc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42D1AC17D284A56ACC7CB45C0EA8A5A"/>
  <p:tag name="SLIDEID" val="142D1AC17D284A56ACC7CB45C0EA8A5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What was the crime?"/>
  <p:tag name="ANSWERSALIAS" val="A body was dumped in the water.|smicln|A person fell over the side of a boat and drowned.|smicln|A boat was stolen. "/>
  <p:tag name="VALUES" val="Correct|smicln|In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02"/>
  <p:tag name="FONTSIZE" val="32"/>
  <p:tag name="BULLETTYPE" val="ppBulletArabicPeriod"/>
  <p:tag name="ANSWERTEXT" val="A body was dumped in the water.&#10;A person fell over the side of a boat and drowned.&#10;A boat was stolen.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0B0E18F2D4A4DD89D12A9E637055017"/>
  <p:tag name="SLIDEID" val="20B0E18F2D4A4DD89D12A9E63705501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Why wasn’t the “killer” worried about leaving evidence behind?"/>
  <p:tag name="ANSWERSALIAS" val="He knew the evidence couldn’t be traced back to him.|smicln|He figured the water would wash away all the evidence."/>
  <p:tag name="VALUES" val="Incorrect|smicln|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7"/>
  <p:tag name="FONTSIZE" val="32"/>
  <p:tag name="BULLETTYPE" val="ppBulletArabicPeriod"/>
  <p:tag name="ANSWERTEXT" val="He knew the evidence couldn’t be traced back to him.&#10;He figured the water would wash away all the evidence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DD5C10D7CE45989376395D2DC69EB7"/>
  <p:tag name="SLIDEID" val="89DD5C10D7CE45989376395D2DC69EB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 Fingerprints are likely to remain on evidence found in the water."/>
  <p:tag name="ANSWERSALIAS" val="True|smicln|False"/>
  <p:tag name="VALUES" val="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9282</TotalTime>
  <Words>230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Blood and Blood Spatter</vt:lpstr>
      <vt:lpstr>Learning Objectives</vt:lpstr>
      <vt:lpstr>Journal Entry (5min) </vt:lpstr>
      <vt:lpstr>1. What was the crime?</vt:lpstr>
      <vt:lpstr>2. Why wasn’t the “killer” worried about leaving evidence behind?</vt:lpstr>
      <vt:lpstr>3.  Fingerprints are likely to remain on evidence found in the water.</vt:lpstr>
      <vt:lpstr>4.  What is the correct order for processing a water crime scene?</vt:lpstr>
    </vt:vector>
  </TitlesOfParts>
  <Company>dpaInc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Skills</dc:title>
  <dc:creator>Amy Ancheta</dc:creator>
  <cp:lastModifiedBy>Amy Lee</cp:lastModifiedBy>
  <cp:revision>629</cp:revision>
  <dcterms:created xsi:type="dcterms:W3CDTF">2012-06-05T00:59:13Z</dcterms:created>
  <dcterms:modified xsi:type="dcterms:W3CDTF">2014-04-26T22:11:21Z</dcterms:modified>
</cp:coreProperties>
</file>