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Amatic SC"/>
      <p:regular r:id="rId11"/>
      <p:bold r:id="rId12"/>
    </p:embeddedFon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5.xml"/><Relationship Id="rId13" Type="http://schemas.openxmlformats.org/officeDocument/2006/relationships/font" Target="fonts/PTSansNarrow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199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Relationship Id="rId4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Relationship Id="rId4" Type="http://schemas.openxmlformats.org/officeDocument/2006/relationships/image" Target="../media/image06.jpg"/><Relationship Id="rId5" Type="http://schemas.openxmlformats.org/officeDocument/2006/relationships/image" Target="../media/image0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Oxycodone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Megan Nashiwa &amp;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Mitchell Johnsen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7067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Origin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Originated around the 1800, then sold by counter around 1900.</a:t>
            </a:r>
          </a:p>
          <a:p>
            <a:pPr indent="-228600" lvl="0" marL="457200">
              <a:spcBef>
                <a:spcPts val="0"/>
              </a:spcBef>
              <a:buChar char="➢"/>
            </a:pPr>
            <a:r>
              <a:rPr lang="en"/>
              <a:t>Potentially from opium stems with a morphine base in it.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100" y="3208925"/>
            <a:ext cx="3247900" cy="18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8820" y="3208925"/>
            <a:ext cx="2507279" cy="18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Identification &amp; Uses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Usually identified as a small white pill.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Can be swallowed or liquified and injected.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Legally only used for prescription use only by doctor as swallowing pill.</a:t>
            </a:r>
          </a:p>
          <a:p>
            <a:pPr indent="-228600" lvl="0" marL="457200">
              <a:spcBef>
                <a:spcPts val="0"/>
              </a:spcBef>
              <a:buChar char="➢"/>
            </a:pPr>
            <a:r>
              <a:rPr lang="en"/>
              <a:t>Illegally used as any other illegal drug for overdose or pleasure taken by swallowing or injection. 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775" y="3350700"/>
            <a:ext cx="1258574" cy="16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350" y="3350700"/>
            <a:ext cx="2518649" cy="16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Effects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Disorientation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Nausea/Vomiting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Addiction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Physical effects on the body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Weakness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Constipation</a:t>
            </a:r>
          </a:p>
          <a:p>
            <a:pPr indent="-228600" lvl="0" marL="457200" rtl="0">
              <a:spcBef>
                <a:spcPts val="0"/>
              </a:spcBef>
              <a:buChar char="➢"/>
            </a:pPr>
            <a:r>
              <a:rPr lang="en"/>
              <a:t>Excessive sweating</a:t>
            </a:r>
          </a:p>
          <a:p>
            <a:pPr indent="-228600" lvl="0" marL="457200">
              <a:spcBef>
                <a:spcPts val="0"/>
              </a:spcBef>
              <a:buChar char="➢"/>
            </a:pPr>
            <a:r>
              <a:rPr lang="en"/>
              <a:t>Severe headaches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027" y="3153975"/>
            <a:ext cx="2840972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0" y="3153962"/>
            <a:ext cx="19050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Penalty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A person selling or attempting to sell Oxycodone can face 5-20 years in prison and/or a fine of $250,000 to $5,000,000.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If a person is convicted of selling Oxycodone near a school zone or other specified facilities, then the penalty doubles.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If a person dies in result if the drug sale, then the defendant may face life in prison.</a:t>
            </a:r>
          </a:p>
          <a:p>
            <a:pPr indent="-330200" lvl="0" marL="457200" rtl="0">
              <a:spcBef>
                <a:spcPts val="0"/>
              </a:spcBef>
              <a:buSzPct val="100000"/>
              <a:buChar char="➢"/>
            </a:pPr>
            <a:r>
              <a:rPr lang="en" sz="1600"/>
              <a:t>Possession of Oxycodone intending to use it for personal use, without a prescription, can result in prison time from 1-5 years and some criminal charges depending on the state laws.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900" y="3290125"/>
            <a:ext cx="2335098" cy="17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7562" y="3289487"/>
            <a:ext cx="29813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5725" y="176124"/>
            <a:ext cx="941849" cy="117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A9999"/>
                </a:solidFill>
                <a:latin typeface="Amatic SC"/>
                <a:ea typeface="Amatic SC"/>
                <a:cs typeface="Amatic SC"/>
                <a:sym typeface="Amatic SC"/>
              </a:rPr>
              <a:t>Conclusion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/>
              <a:t>Don’t do Oxycodone non prescriptively or over dose. It is bad and extremely dangerous.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Gorison, Hunter L. "The History of Oxycodone." </a:t>
            </a:r>
            <a:r>
              <a:rPr i="1"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EHow.com</a:t>
            </a: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Demand Media, 2015. Web. 19 Jan. 2016.</a:t>
            </a:r>
          </a:p>
          <a:p>
            <a:pPr lvl="0">
              <a:spcBef>
                <a:spcPts val="0"/>
              </a:spcBef>
              <a:buNone/>
            </a:pPr>
            <a:r>
              <a:rPr lang="en" sz="10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Megan</a:t>
            </a: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