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00.jp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Drug Report Project: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Crack Cocaine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177450" y="298517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By: Samantha Barth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280400" y="5707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does Crack Cocaine look like?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764525"/>
            <a:ext cx="8520599" cy="1056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999999"/>
                </a:solidFill>
              </a:rPr>
              <a:t>Crack Cocaine is usually available in rock form. Crack rocks are white or off white and come in a variety of sizes.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360" y="1820825"/>
            <a:ext cx="2728640" cy="326074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354650" y="2051500"/>
            <a:ext cx="5879700" cy="94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>
                <a:solidFill>
                  <a:srgbClr val="FFFFFF"/>
                </a:solidFill>
              </a:rPr>
              <a:t>What kind of paraphernalia is usually associated with this drug?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354650" y="3429000"/>
            <a:ext cx="5879700" cy="79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999999"/>
                </a:solidFill>
              </a:rPr>
              <a:t>The usual paraphernalia for smoking crack, include smoking pipes, lighters, and customized gadgets.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are the short term effects of Crack Cocaine?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The immediate effects of Crack Cocaine are...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Dilated pupils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Dry mouth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Sweating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Little Appetite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Restlessness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Talkativeness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675" y="1680875"/>
            <a:ext cx="28956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are the long term effects of Crack Cocaine?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152475"/>
            <a:ext cx="30983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long term effects of Crack Cocaine are…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Stroke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Depression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Heart Attack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Heart Disease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Respiratory Failure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Reproductive Damage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Psychosis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0933" y="1017725"/>
            <a:ext cx="5321365" cy="3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is Crack Cocaine analyzed and identified?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564300"/>
            <a:ext cx="8520599" cy="2781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Crack Cocaine is analyzed in a Mass Spectrometer. To make Crack Cocaine “First the leaves of the coca plant are dried Next, the leaves are chopped into small pieces then a small amount of powdered cement is added on top of the leaves, and then soak in gasoline for a day. The gasoline is then taken out .Next, battery acid is added to the cocaine-gasoline liquid. The cocaine free base liquid is poured into buckets. Then powdered caustic soda is added to it, which lets the cocaine precipitate. This can then be strained through a cloth to form a paste. This paste will contain 40% to 60% cocaine. The cocaine is then cooked with baking soda to form crack cocaine 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286650" y="2448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the penalty for having Crack Cocaine in your possession?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286650" y="1377575"/>
            <a:ext cx="51131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minimum sentence for having crack cocaine in your possession is a 10 to 20 year mandatory prison sentence.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 2010 President Obama passed the equal penalty law that , made the punishment for having Crack Cocaine equal to the punishment for having regular Cocaine in your possession. 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6574" y="1715300"/>
            <a:ext cx="3654876" cy="243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