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1" r:id="rId4"/>
    <p:sldMasterId id="2147483652" r:id="rId5"/>
    <p:sldMasterId id="2147483653" r:id="rId6"/>
  </p:sldMasterIdLst>
  <p:notesMasterIdLst>
    <p:notesMasterId r:id="rId7"/>
  </p:notesMasterIdLst>
  <p:sldIdLst>
    <p:sldId id="256" r:id="rId8"/>
  </p:sldIdLst>
  <p:sldSz cy="32918400" cx="512064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7200"/>
          </a:xfrm>
          <a:prstGeom prst="rect">
            <a:avLst/>
          </a:prstGeom>
          <a:noFill/>
          <a:ln>
            <a:noFill/>
          </a:ln>
        </p:spPr>
        <p:txBody>
          <a:bodyPr anchorCtr="0" anchor="t" bIns="91425" lIns="91425" rIns="91425" tIns="91425"/>
          <a:lstStyle>
            <a:lvl1pPr indent="0" marL="0" marR="0" rtl="0" algn="l">
              <a:spcBef>
                <a:spcPts val="0"/>
              </a:spcBef>
              <a:spcAft>
                <a:spcPts val="0"/>
              </a:spcAft>
              <a:defRPr/>
            </a:lvl1pPr>
            <a:lvl2pPr indent="-2049463" marL="2506663" marR="0" rtl="0" algn="l">
              <a:spcBef>
                <a:spcPts val="0"/>
              </a:spcBef>
              <a:spcAft>
                <a:spcPts val="0"/>
              </a:spcAft>
              <a:defRPr/>
            </a:lvl2pPr>
            <a:lvl3pPr indent="-4100513" marL="5014913" marR="0" rtl="0" algn="l">
              <a:spcBef>
                <a:spcPts val="0"/>
              </a:spcBef>
              <a:spcAft>
                <a:spcPts val="0"/>
              </a:spcAft>
              <a:defRPr/>
            </a:lvl3pPr>
            <a:lvl4pPr indent="-6151563" marL="7523163" marR="0" rtl="0" algn="l">
              <a:spcBef>
                <a:spcPts val="0"/>
              </a:spcBef>
              <a:spcAft>
                <a:spcPts val="0"/>
              </a:spcAft>
              <a:defRPr/>
            </a:lvl4pPr>
            <a:lvl5pPr indent="-8202613" marL="10031413" marR="0" rtl="0" algn="l">
              <a:spcBef>
                <a:spcPts val="0"/>
              </a:spcBef>
              <a:spcAft>
                <a:spcPts val="0"/>
              </a:spcAft>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 name="Shape 3"/>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2049463" marL="2506663" marR="0" rtl="0" algn="l">
              <a:spcBef>
                <a:spcPts val="0"/>
              </a:spcBef>
              <a:spcAft>
                <a:spcPts val="0"/>
              </a:spcAft>
              <a:defRPr/>
            </a:lvl2pPr>
            <a:lvl3pPr indent="-4100513" marL="5014913" marR="0" rtl="0" algn="l">
              <a:spcBef>
                <a:spcPts val="0"/>
              </a:spcBef>
              <a:spcAft>
                <a:spcPts val="0"/>
              </a:spcAft>
              <a:defRPr/>
            </a:lvl3pPr>
            <a:lvl4pPr indent="-6151563" marL="7523163" marR="0" rtl="0" algn="l">
              <a:spcBef>
                <a:spcPts val="0"/>
              </a:spcBef>
              <a:spcAft>
                <a:spcPts val="0"/>
              </a:spcAft>
              <a:defRPr/>
            </a:lvl4pPr>
            <a:lvl5pPr indent="-8202613" marL="10031413" marR="0" rtl="0" algn="l">
              <a:spcBef>
                <a:spcPts val="0"/>
              </a:spcBef>
              <a:spcAft>
                <a:spcPts val="0"/>
              </a:spcAft>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 name="Shape 4"/>
          <p:cNvSpPr/>
          <p:nvPr>
            <p:ph idx="3" type="sldImg"/>
          </p:nvPr>
        </p:nvSpPr>
        <p:spPr>
          <a:xfrm>
            <a:off x="762000" y="685800"/>
            <a:ext cx="5333999"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5" name="Shape 5"/>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marL="0" marR="0" rtl="0" algn="l">
              <a:spcBef>
                <a:spcPts val="1980"/>
              </a:spcBef>
              <a:spcAft>
                <a:spcPts val="0"/>
              </a:spcAft>
              <a:defRPr/>
            </a:lvl1pPr>
            <a:lvl2pPr indent="-4763" marL="2506663" marR="0" rtl="0" algn="l">
              <a:spcBef>
                <a:spcPts val="1980"/>
              </a:spcBef>
              <a:spcAft>
                <a:spcPts val="0"/>
              </a:spcAft>
              <a:defRPr/>
            </a:lvl2pPr>
            <a:lvl3pPr indent="-11112" marL="5014913" marR="0" rtl="0" algn="l">
              <a:spcBef>
                <a:spcPts val="1980"/>
              </a:spcBef>
              <a:spcAft>
                <a:spcPts val="0"/>
              </a:spcAft>
              <a:defRPr/>
            </a:lvl3pPr>
            <a:lvl4pPr indent="-4763" marL="7523163" marR="0" rtl="0" algn="l">
              <a:spcBef>
                <a:spcPts val="1980"/>
              </a:spcBef>
              <a:spcAft>
                <a:spcPts val="0"/>
              </a:spcAft>
              <a:defRPr/>
            </a:lvl4pPr>
            <a:lvl5pPr indent="-11113" marL="10031413" marR="0" rtl="0" algn="l">
              <a:spcBef>
                <a:spcPts val="1980"/>
              </a:spcBef>
              <a:spcAft>
                <a:spcPts val="0"/>
              </a:spcAft>
              <a:defRPr/>
            </a:lvl5pPr>
            <a:lvl6pPr indent="-4815" marL="12539716" marR="0" rtl="0" algn="l">
              <a:spcBef>
                <a:spcPts val="0"/>
              </a:spcBef>
              <a:defRPr/>
            </a:lvl6pPr>
            <a:lvl7pPr indent="-10859" marL="15047660" marR="0" rtl="0" algn="l">
              <a:spcBef>
                <a:spcPts val="0"/>
              </a:spcBef>
              <a:defRPr/>
            </a:lvl7pPr>
            <a:lvl8pPr indent="-4201" marL="17555602" marR="0" rtl="0" algn="l">
              <a:spcBef>
                <a:spcPts val="0"/>
              </a:spcBef>
              <a:defRPr/>
            </a:lvl8pPr>
            <a:lvl9pPr indent="-10245" marL="20063546" marR="0" rtl="0" algn="l">
              <a:spcBef>
                <a:spcPts val="0"/>
              </a:spcBef>
              <a:defRPr/>
            </a:lvl9pPr>
          </a:lstStyle>
          <a:p/>
        </p:txBody>
      </p:sp>
      <p:sp>
        <p:nvSpPr>
          <p:cNvPr id="6" name="Shape 6"/>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2049463" marL="2506663" marR="0" rtl="0" algn="l">
              <a:spcBef>
                <a:spcPts val="0"/>
              </a:spcBef>
              <a:spcAft>
                <a:spcPts val="0"/>
              </a:spcAft>
              <a:defRPr/>
            </a:lvl2pPr>
            <a:lvl3pPr indent="-4100513" marL="5014913" marR="0" rtl="0" algn="l">
              <a:spcBef>
                <a:spcPts val="0"/>
              </a:spcBef>
              <a:spcAft>
                <a:spcPts val="0"/>
              </a:spcAft>
              <a:defRPr/>
            </a:lvl3pPr>
            <a:lvl4pPr indent="-6151563" marL="7523163" marR="0" rtl="0" algn="l">
              <a:spcBef>
                <a:spcPts val="0"/>
              </a:spcBef>
              <a:spcAft>
                <a:spcPts val="0"/>
              </a:spcAft>
              <a:defRPr/>
            </a:lvl4pPr>
            <a:lvl5pPr indent="-8202613" marL="10031413" marR="0" rtl="0" algn="l">
              <a:spcBef>
                <a:spcPts val="0"/>
              </a:spcBef>
              <a:spcAft>
                <a:spcPts val="0"/>
              </a:spcAft>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 name="Shape 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lvl1pPr indent="0" marL="0" marR="0" rtl="0" algn="r">
              <a:spcBef>
                <a:spcPts val="0"/>
              </a:spcBef>
              <a:spcAft>
                <a:spcPts val="0"/>
              </a:spcAft>
              <a:buNone/>
              <a:defRPr b="0" baseline="0" i="0" sz="1200" u="none" cap="none" strike="noStrike">
                <a:solidFill>
                  <a:schemeClr val="dk1"/>
                </a:solidFill>
                <a:latin typeface="Calibri"/>
                <a:ea typeface="Calibri"/>
                <a:cs typeface="Calibri"/>
                <a:sym typeface="Calibri"/>
              </a:defRPr>
            </a:lvl1pPr>
          </a:lstStyle>
          <a:p>
            <a:pPr indent="0" lvl="0" marL="0">
              <a:spcBef>
                <a:spcPts val="0"/>
              </a:spcBef>
              <a:buSzPct val="25000"/>
              <a:buNone/>
            </a:pPr>
            <a:fld id="{00000000-1234-1234-1234-123412341234}" type="slidenum">
              <a:rPr lang="en-US"/>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762000" y="685800"/>
            <a:ext cx="5333999"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04" name="Shape 20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None/>
            </a:pPr>
            <a:r>
              <a:t/>
            </a:r>
            <a:endParaRPr b="0" baseline="0" i="0" sz="6600" u="none" cap="none" strike="noStrike">
              <a:solidFill>
                <a:schemeClr val="dk1"/>
              </a:solidFill>
              <a:latin typeface="Calibri"/>
              <a:ea typeface="Calibri"/>
              <a:cs typeface="Calibri"/>
              <a:sym typeface="Calibri"/>
            </a:endParaRPr>
          </a:p>
        </p:txBody>
      </p:sp>
      <p:sp>
        <p:nvSpPr>
          <p:cNvPr id="205" name="Shape 205"/>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tandard 3 columns">
    <p:spTree>
      <p:nvGrpSpPr>
        <p:cNvPr id="44" name="Shape 44"/>
        <p:cNvGrpSpPr/>
        <p:nvPr/>
      </p:nvGrpSpPr>
      <p:grpSpPr>
        <a:xfrm>
          <a:off x="0" y="0"/>
          <a:ext cx="0" cy="0"/>
          <a:chOff x="0" y="0"/>
          <a:chExt cx="0" cy="0"/>
        </a:xfrm>
      </p:grpSpPr>
      <p:sp>
        <p:nvSpPr>
          <p:cNvPr id="45" name="Shape 45"/>
          <p:cNvSpPr txBox="1"/>
          <p:nvPr>
            <p:ph idx="1" type="body"/>
          </p:nvPr>
        </p:nvSpPr>
        <p:spPr>
          <a:xfrm>
            <a:off x="1054884" y="6420044"/>
            <a:ext cx="15856490"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6" name="Shape 46"/>
          <p:cNvSpPr txBox="1"/>
          <p:nvPr>
            <p:ph idx="2" type="body"/>
          </p:nvPr>
        </p:nvSpPr>
        <p:spPr>
          <a:xfrm>
            <a:off x="1076061" y="5515121"/>
            <a:ext cx="15835314"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7" name="Shape 47"/>
          <p:cNvSpPr txBox="1"/>
          <p:nvPr>
            <p:ph idx="3" type="body"/>
          </p:nvPr>
        </p:nvSpPr>
        <p:spPr>
          <a:xfrm>
            <a:off x="1076061" y="18319648"/>
            <a:ext cx="15858342"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8" name="Shape 48"/>
          <p:cNvSpPr txBox="1"/>
          <p:nvPr>
            <p:ph idx="4" type="body"/>
          </p:nvPr>
        </p:nvSpPr>
        <p:spPr>
          <a:xfrm>
            <a:off x="1099091" y="17492356"/>
            <a:ext cx="15835311"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9" name="Shape 49"/>
          <p:cNvSpPr txBox="1"/>
          <p:nvPr>
            <p:ph idx="5" type="body"/>
          </p:nvPr>
        </p:nvSpPr>
        <p:spPr>
          <a:xfrm>
            <a:off x="17679990" y="21674253"/>
            <a:ext cx="15833456"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0" name="Shape 50"/>
          <p:cNvSpPr txBox="1"/>
          <p:nvPr>
            <p:ph idx="6" type="body"/>
          </p:nvPr>
        </p:nvSpPr>
        <p:spPr>
          <a:xfrm>
            <a:off x="17679990" y="20822790"/>
            <a:ext cx="15833456"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1" name="Shape 51"/>
          <p:cNvSpPr txBox="1"/>
          <p:nvPr>
            <p:ph idx="7" type="body"/>
          </p:nvPr>
        </p:nvSpPr>
        <p:spPr>
          <a:xfrm>
            <a:off x="17689251" y="6420044"/>
            <a:ext cx="15833456"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2" name="Shape 52"/>
          <p:cNvSpPr txBox="1"/>
          <p:nvPr>
            <p:ph idx="8" type="body"/>
          </p:nvPr>
        </p:nvSpPr>
        <p:spPr>
          <a:xfrm>
            <a:off x="17679989" y="5515121"/>
            <a:ext cx="15842721"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3" name="Shape 53"/>
          <p:cNvSpPr txBox="1"/>
          <p:nvPr>
            <p:ph idx="9" type="body"/>
          </p:nvPr>
        </p:nvSpPr>
        <p:spPr>
          <a:xfrm>
            <a:off x="34295031" y="5515121"/>
            <a:ext cx="15838700"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4" name="Shape 54"/>
          <p:cNvSpPr txBox="1"/>
          <p:nvPr>
            <p:ph idx="13" type="body"/>
          </p:nvPr>
        </p:nvSpPr>
        <p:spPr>
          <a:xfrm>
            <a:off x="34295031" y="6420044"/>
            <a:ext cx="15838700"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5" name="Shape 55"/>
          <p:cNvSpPr txBox="1"/>
          <p:nvPr>
            <p:ph idx="14" type="body"/>
          </p:nvPr>
        </p:nvSpPr>
        <p:spPr>
          <a:xfrm>
            <a:off x="34295031" y="17460248"/>
            <a:ext cx="15838700"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6" name="Shape 56"/>
          <p:cNvSpPr txBox="1"/>
          <p:nvPr>
            <p:ph idx="15" type="body"/>
          </p:nvPr>
        </p:nvSpPr>
        <p:spPr>
          <a:xfrm>
            <a:off x="34292096" y="18406734"/>
            <a:ext cx="15844569"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7" name="Shape 57"/>
          <p:cNvSpPr txBox="1"/>
          <p:nvPr>
            <p:ph idx="16" type="body"/>
          </p:nvPr>
        </p:nvSpPr>
        <p:spPr>
          <a:xfrm>
            <a:off x="34295031" y="25928784"/>
            <a:ext cx="15838700"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8" name="Shape 58"/>
          <p:cNvSpPr txBox="1"/>
          <p:nvPr>
            <p:ph idx="17" type="body"/>
          </p:nvPr>
        </p:nvSpPr>
        <p:spPr>
          <a:xfrm>
            <a:off x="34292096" y="26833706"/>
            <a:ext cx="15844569"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9" name="Shape 59"/>
          <p:cNvSpPr txBox="1"/>
          <p:nvPr>
            <p:ph idx="18" type="body"/>
          </p:nvPr>
        </p:nvSpPr>
        <p:spPr>
          <a:xfrm>
            <a:off x="6733309" y="3318346"/>
            <a:ext cx="37739782" cy="1280159"/>
          </a:xfrm>
          <a:prstGeom prst="rect">
            <a:avLst/>
          </a:prstGeom>
          <a:noFill/>
          <a:ln>
            <a:noFill/>
          </a:ln>
        </p:spPr>
        <p:txBody>
          <a:bodyPr anchorCtr="0" anchor="t" bIns="91425" lIns="91425" rIns="91425" tIns="91425"/>
          <a:lstStyle>
            <a:lvl1pPr indent="0" marL="0" rtl="0" algn="ctr">
              <a:spcBef>
                <a:spcPts val="0"/>
              </a:spcBef>
              <a:buClr>
                <a:schemeClr val="lt1"/>
              </a:buClr>
              <a:buFont typeface="Calibri"/>
              <a:buNone/>
              <a:defRPr/>
            </a:lvl1pPr>
            <a:lvl2pPr rtl="0">
              <a:spcBef>
                <a:spcPts val="0"/>
              </a:spcBef>
              <a:buFont typeface="Calibri"/>
              <a:buNone/>
              <a:defRPr/>
            </a:lvl2pPr>
            <a:lvl3pPr rtl="0">
              <a:spcBef>
                <a:spcPts val="0"/>
              </a:spcBef>
              <a:buFont typeface="Calibri"/>
              <a:buNone/>
              <a:defRPr/>
            </a:lvl3pPr>
            <a:lvl4pPr rtl="0">
              <a:spcBef>
                <a:spcPts val="0"/>
              </a:spcBef>
              <a:buFont typeface="Calibri"/>
              <a:buNone/>
              <a:defRPr/>
            </a:lvl4pPr>
            <a:lvl5pPr rtl="0">
              <a:spcBef>
                <a:spcPts val="0"/>
              </a:spcBef>
              <a:buFont typeface="Calibri"/>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0" name="Shape 60"/>
          <p:cNvSpPr txBox="1"/>
          <p:nvPr>
            <p:ph idx="19" type="body"/>
          </p:nvPr>
        </p:nvSpPr>
        <p:spPr>
          <a:xfrm>
            <a:off x="6733309" y="2038186"/>
            <a:ext cx="37739782" cy="1280159"/>
          </a:xfrm>
          <a:prstGeom prst="rect">
            <a:avLst/>
          </a:prstGeom>
          <a:noFill/>
          <a:ln>
            <a:noFill/>
          </a:ln>
        </p:spPr>
        <p:txBody>
          <a:bodyPr anchorCtr="1" anchor="t" bIns="91425" lIns="91425" rIns="91425" tIns="91425"/>
          <a:lstStyle>
            <a:lvl1pPr indent="0" marL="0" rtl="0" algn="ctr">
              <a:spcBef>
                <a:spcPts val="0"/>
              </a:spcBef>
              <a:buClr>
                <a:schemeClr val="lt1"/>
              </a:buClr>
              <a:buFont typeface="Calibri"/>
              <a:buNone/>
              <a:defRPr/>
            </a:lvl1pPr>
            <a:lvl2pPr rtl="0">
              <a:spcBef>
                <a:spcPts val="0"/>
              </a:spcBef>
              <a:buFont typeface="Calibri"/>
              <a:buNone/>
              <a:defRPr/>
            </a:lvl2pPr>
            <a:lvl3pPr rtl="0">
              <a:spcBef>
                <a:spcPts val="0"/>
              </a:spcBef>
              <a:buFont typeface="Calibri"/>
              <a:buNone/>
              <a:defRPr/>
            </a:lvl3pPr>
            <a:lvl4pPr rtl="0">
              <a:spcBef>
                <a:spcPts val="0"/>
              </a:spcBef>
              <a:buFont typeface="Calibri"/>
              <a:buNone/>
              <a:defRPr/>
            </a:lvl4pPr>
            <a:lvl5pPr rtl="0">
              <a:spcBef>
                <a:spcPts val="0"/>
              </a:spcBef>
              <a:buFont typeface="Calibri"/>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1" name="Shape 61"/>
          <p:cNvSpPr txBox="1"/>
          <p:nvPr>
            <p:ph idx="20" type="body"/>
          </p:nvPr>
        </p:nvSpPr>
        <p:spPr>
          <a:xfrm>
            <a:off x="6733309" y="400212"/>
            <a:ext cx="37739782" cy="1637973"/>
          </a:xfrm>
          <a:prstGeom prst="rect">
            <a:avLst/>
          </a:prstGeom>
          <a:noFill/>
          <a:ln>
            <a:noFill/>
          </a:ln>
        </p:spPr>
        <p:txBody>
          <a:bodyPr anchorCtr="1" anchor="t" bIns="91425" lIns="91425" rIns="91425" tIns="91425"/>
          <a:lstStyle>
            <a:lvl1pPr indent="0" marL="0" rtl="0" algn="ctr">
              <a:spcBef>
                <a:spcPts val="0"/>
              </a:spcBef>
              <a:buClr>
                <a:schemeClr val="lt1"/>
              </a:buClr>
              <a:buFont typeface="Calibri"/>
              <a:buNone/>
              <a:defRPr/>
            </a:lvl1pPr>
            <a:lvl2pPr rtl="0">
              <a:spcBef>
                <a:spcPts val="0"/>
              </a:spcBef>
              <a:buFont typeface="Calibri"/>
              <a:buNone/>
              <a:defRPr/>
            </a:lvl2pPr>
            <a:lvl3pPr rtl="0">
              <a:spcBef>
                <a:spcPts val="0"/>
              </a:spcBef>
              <a:buFont typeface="Calibri"/>
              <a:buNone/>
              <a:defRPr/>
            </a:lvl3pPr>
            <a:lvl4pPr rtl="0">
              <a:spcBef>
                <a:spcPts val="0"/>
              </a:spcBef>
              <a:buFont typeface="Calibri"/>
              <a:buNone/>
              <a:defRPr/>
            </a:lvl4pPr>
            <a:lvl5pPr rtl="0">
              <a:spcBef>
                <a:spcPts val="0"/>
              </a:spcBef>
              <a:buFont typeface="Calibri"/>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tandard 4 columns">
    <p:spTree>
      <p:nvGrpSpPr>
        <p:cNvPr id="99" name="Shape 99"/>
        <p:cNvGrpSpPr/>
        <p:nvPr/>
      </p:nvGrpSpPr>
      <p:grpSpPr>
        <a:xfrm>
          <a:off x="0" y="0"/>
          <a:ext cx="0" cy="0"/>
          <a:chOff x="0" y="0"/>
          <a:chExt cx="0" cy="0"/>
        </a:xfrm>
      </p:grpSpPr>
      <p:sp>
        <p:nvSpPr>
          <p:cNvPr id="100" name="Shape 100"/>
          <p:cNvSpPr txBox="1"/>
          <p:nvPr>
            <p:ph idx="1" type="body"/>
          </p:nvPr>
        </p:nvSpPr>
        <p:spPr>
          <a:xfrm>
            <a:off x="1054883" y="6420044"/>
            <a:ext cx="11732947"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1" name="Shape 101"/>
          <p:cNvSpPr txBox="1"/>
          <p:nvPr>
            <p:ph idx="2" type="body"/>
          </p:nvPr>
        </p:nvSpPr>
        <p:spPr>
          <a:xfrm>
            <a:off x="1076062" y="5507183"/>
            <a:ext cx="11723688"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2" name="Shape 102"/>
          <p:cNvSpPr txBox="1"/>
          <p:nvPr>
            <p:ph idx="3" type="body"/>
          </p:nvPr>
        </p:nvSpPr>
        <p:spPr>
          <a:xfrm>
            <a:off x="1076062" y="14461895"/>
            <a:ext cx="11725539"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3" name="Shape 103"/>
          <p:cNvSpPr txBox="1"/>
          <p:nvPr>
            <p:ph idx="4" type="body"/>
          </p:nvPr>
        </p:nvSpPr>
        <p:spPr>
          <a:xfrm>
            <a:off x="13518359" y="6412107"/>
            <a:ext cx="11723685"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4" name="Shape 104"/>
          <p:cNvSpPr txBox="1"/>
          <p:nvPr>
            <p:ph idx="5" type="body"/>
          </p:nvPr>
        </p:nvSpPr>
        <p:spPr>
          <a:xfrm>
            <a:off x="13518357" y="5507183"/>
            <a:ext cx="11723688"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5" name="Shape 105"/>
          <p:cNvSpPr txBox="1"/>
          <p:nvPr>
            <p:ph idx="6" type="body"/>
          </p:nvPr>
        </p:nvSpPr>
        <p:spPr>
          <a:xfrm>
            <a:off x="25968062" y="6420044"/>
            <a:ext cx="11723685"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6" name="Shape 106"/>
          <p:cNvSpPr txBox="1"/>
          <p:nvPr>
            <p:ph idx="7" type="body"/>
          </p:nvPr>
        </p:nvSpPr>
        <p:spPr>
          <a:xfrm>
            <a:off x="25958800" y="5507183"/>
            <a:ext cx="11734800"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7" name="Shape 107"/>
          <p:cNvSpPr txBox="1"/>
          <p:nvPr>
            <p:ph idx="8" type="body"/>
          </p:nvPr>
        </p:nvSpPr>
        <p:spPr>
          <a:xfrm>
            <a:off x="38414200" y="5507183"/>
            <a:ext cx="11721520"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8" name="Shape 108"/>
          <p:cNvSpPr txBox="1"/>
          <p:nvPr>
            <p:ph idx="9" type="body"/>
          </p:nvPr>
        </p:nvSpPr>
        <p:spPr>
          <a:xfrm>
            <a:off x="38414200" y="6420044"/>
            <a:ext cx="11721520"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9" name="Shape 109"/>
          <p:cNvSpPr txBox="1"/>
          <p:nvPr>
            <p:ph idx="13" type="body"/>
          </p:nvPr>
        </p:nvSpPr>
        <p:spPr>
          <a:xfrm>
            <a:off x="38414200" y="14522120"/>
            <a:ext cx="11721520"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0" name="Shape 110"/>
          <p:cNvSpPr txBox="1"/>
          <p:nvPr>
            <p:ph idx="14" type="body"/>
          </p:nvPr>
        </p:nvSpPr>
        <p:spPr>
          <a:xfrm>
            <a:off x="38411265" y="15427043"/>
            <a:ext cx="11727391"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1" name="Shape 111"/>
          <p:cNvSpPr txBox="1"/>
          <p:nvPr>
            <p:ph idx="15" type="body"/>
          </p:nvPr>
        </p:nvSpPr>
        <p:spPr>
          <a:xfrm>
            <a:off x="38414200" y="25928784"/>
            <a:ext cx="11721520"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2" name="Shape 112"/>
          <p:cNvSpPr txBox="1"/>
          <p:nvPr>
            <p:ph idx="16" type="body"/>
          </p:nvPr>
        </p:nvSpPr>
        <p:spPr>
          <a:xfrm>
            <a:off x="38411265" y="26833706"/>
            <a:ext cx="11727391"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3" name="Shape 113"/>
          <p:cNvSpPr txBox="1"/>
          <p:nvPr>
            <p:ph idx="17" type="body"/>
          </p:nvPr>
        </p:nvSpPr>
        <p:spPr>
          <a:xfrm>
            <a:off x="1096448" y="15367193"/>
            <a:ext cx="11732947"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4" name="Shape 114"/>
          <p:cNvSpPr txBox="1"/>
          <p:nvPr>
            <p:ph idx="18" type="body"/>
          </p:nvPr>
        </p:nvSpPr>
        <p:spPr>
          <a:xfrm>
            <a:off x="6733309" y="3318346"/>
            <a:ext cx="37739782" cy="1280159"/>
          </a:xfrm>
          <a:prstGeom prst="rect">
            <a:avLst/>
          </a:prstGeom>
          <a:noFill/>
          <a:ln>
            <a:noFill/>
          </a:ln>
        </p:spPr>
        <p:txBody>
          <a:bodyPr anchorCtr="0" anchor="t" bIns="91425" lIns="91425" rIns="91425" tIns="91425"/>
          <a:lstStyle>
            <a:lvl1pPr indent="0" marL="0" rtl="0" algn="ctr">
              <a:spcBef>
                <a:spcPts val="0"/>
              </a:spcBef>
              <a:buClr>
                <a:schemeClr val="lt1"/>
              </a:buClr>
              <a:buFont typeface="Calibri"/>
              <a:buNone/>
              <a:defRPr/>
            </a:lvl1pPr>
            <a:lvl2pPr rtl="0">
              <a:spcBef>
                <a:spcPts val="0"/>
              </a:spcBef>
              <a:buFont typeface="Calibri"/>
              <a:buNone/>
              <a:defRPr/>
            </a:lvl2pPr>
            <a:lvl3pPr rtl="0">
              <a:spcBef>
                <a:spcPts val="0"/>
              </a:spcBef>
              <a:buFont typeface="Calibri"/>
              <a:buNone/>
              <a:defRPr/>
            </a:lvl3pPr>
            <a:lvl4pPr rtl="0">
              <a:spcBef>
                <a:spcPts val="0"/>
              </a:spcBef>
              <a:buFont typeface="Calibri"/>
              <a:buNone/>
              <a:defRPr/>
            </a:lvl4pPr>
            <a:lvl5pPr rtl="0">
              <a:spcBef>
                <a:spcPts val="0"/>
              </a:spcBef>
              <a:buFont typeface="Calibri"/>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5" name="Shape 115"/>
          <p:cNvSpPr txBox="1"/>
          <p:nvPr>
            <p:ph idx="19" type="body"/>
          </p:nvPr>
        </p:nvSpPr>
        <p:spPr>
          <a:xfrm>
            <a:off x="6733309" y="2038186"/>
            <a:ext cx="37739782" cy="1280159"/>
          </a:xfrm>
          <a:prstGeom prst="rect">
            <a:avLst/>
          </a:prstGeom>
          <a:noFill/>
          <a:ln>
            <a:noFill/>
          </a:ln>
        </p:spPr>
        <p:txBody>
          <a:bodyPr anchorCtr="1" anchor="t" bIns="91425" lIns="91425" rIns="91425" tIns="91425"/>
          <a:lstStyle>
            <a:lvl1pPr indent="0" marL="0" rtl="0" algn="ctr">
              <a:spcBef>
                <a:spcPts val="0"/>
              </a:spcBef>
              <a:buClr>
                <a:schemeClr val="lt1"/>
              </a:buClr>
              <a:buFont typeface="Calibri"/>
              <a:buNone/>
              <a:defRPr/>
            </a:lvl1pPr>
            <a:lvl2pPr rtl="0">
              <a:spcBef>
                <a:spcPts val="0"/>
              </a:spcBef>
              <a:buFont typeface="Calibri"/>
              <a:buNone/>
              <a:defRPr/>
            </a:lvl2pPr>
            <a:lvl3pPr rtl="0">
              <a:spcBef>
                <a:spcPts val="0"/>
              </a:spcBef>
              <a:buFont typeface="Calibri"/>
              <a:buNone/>
              <a:defRPr/>
            </a:lvl3pPr>
            <a:lvl4pPr rtl="0">
              <a:spcBef>
                <a:spcPts val="0"/>
              </a:spcBef>
              <a:buFont typeface="Calibri"/>
              <a:buNone/>
              <a:defRPr/>
            </a:lvl4pPr>
            <a:lvl5pPr rtl="0">
              <a:spcBef>
                <a:spcPts val="0"/>
              </a:spcBef>
              <a:buFont typeface="Calibri"/>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6" name="Shape 116"/>
          <p:cNvSpPr txBox="1"/>
          <p:nvPr>
            <p:ph idx="20" type="body"/>
          </p:nvPr>
        </p:nvSpPr>
        <p:spPr>
          <a:xfrm>
            <a:off x="6733309" y="400212"/>
            <a:ext cx="37739782" cy="1637973"/>
          </a:xfrm>
          <a:prstGeom prst="rect">
            <a:avLst/>
          </a:prstGeom>
          <a:noFill/>
          <a:ln>
            <a:noFill/>
          </a:ln>
        </p:spPr>
        <p:txBody>
          <a:bodyPr anchorCtr="1" anchor="t" bIns="91425" lIns="91425" rIns="91425" tIns="91425"/>
          <a:lstStyle>
            <a:lvl1pPr indent="0" marL="0" rtl="0" algn="ctr">
              <a:spcBef>
                <a:spcPts val="0"/>
              </a:spcBef>
              <a:buClr>
                <a:schemeClr val="lt1"/>
              </a:buClr>
              <a:buFont typeface="Calibri"/>
              <a:buNone/>
              <a:defRPr/>
            </a:lvl1pPr>
            <a:lvl2pPr rtl="0">
              <a:spcBef>
                <a:spcPts val="0"/>
              </a:spcBef>
              <a:buFont typeface="Calibri"/>
              <a:buNone/>
              <a:defRPr/>
            </a:lvl2pPr>
            <a:lvl3pPr rtl="0">
              <a:spcBef>
                <a:spcPts val="0"/>
              </a:spcBef>
              <a:buFont typeface="Calibri"/>
              <a:buNone/>
              <a:defRPr/>
            </a:lvl3pPr>
            <a:lvl4pPr rtl="0">
              <a:spcBef>
                <a:spcPts val="0"/>
              </a:spcBef>
              <a:buFont typeface="Calibri"/>
              <a:buNone/>
              <a:defRPr/>
            </a:lvl4pPr>
            <a:lvl5pPr rtl="0">
              <a:spcBef>
                <a:spcPts val="0"/>
              </a:spcBef>
              <a:buFont typeface="Calibri"/>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Wide center column">
    <p:spTree>
      <p:nvGrpSpPr>
        <p:cNvPr id="153" name="Shape 153"/>
        <p:cNvGrpSpPr/>
        <p:nvPr/>
      </p:nvGrpSpPr>
      <p:grpSpPr>
        <a:xfrm>
          <a:off x="0" y="0"/>
          <a:ext cx="0" cy="0"/>
          <a:chOff x="0" y="0"/>
          <a:chExt cx="0" cy="0"/>
        </a:xfrm>
      </p:grpSpPr>
      <p:sp>
        <p:nvSpPr>
          <p:cNvPr id="154" name="Shape 154"/>
          <p:cNvSpPr txBox="1"/>
          <p:nvPr>
            <p:ph idx="1" type="body"/>
          </p:nvPr>
        </p:nvSpPr>
        <p:spPr>
          <a:xfrm>
            <a:off x="1054883" y="6332958"/>
            <a:ext cx="11732947"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55" name="Shape 155"/>
          <p:cNvSpPr txBox="1"/>
          <p:nvPr>
            <p:ph idx="2" type="body"/>
          </p:nvPr>
        </p:nvSpPr>
        <p:spPr>
          <a:xfrm>
            <a:off x="1076062" y="5430014"/>
            <a:ext cx="11723688"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56" name="Shape 156"/>
          <p:cNvSpPr txBox="1"/>
          <p:nvPr>
            <p:ph idx="3" type="body"/>
          </p:nvPr>
        </p:nvSpPr>
        <p:spPr>
          <a:xfrm>
            <a:off x="1053032" y="15332731"/>
            <a:ext cx="11734800"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57" name="Shape 157"/>
          <p:cNvSpPr txBox="1"/>
          <p:nvPr>
            <p:ph idx="4" type="body"/>
          </p:nvPr>
        </p:nvSpPr>
        <p:spPr>
          <a:xfrm>
            <a:off x="1076062" y="14420331"/>
            <a:ext cx="11725539"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58" name="Shape 158"/>
          <p:cNvSpPr txBox="1"/>
          <p:nvPr>
            <p:ph idx="5" type="body"/>
          </p:nvPr>
        </p:nvSpPr>
        <p:spPr>
          <a:xfrm>
            <a:off x="13559920" y="6325021"/>
            <a:ext cx="24173389"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59" name="Shape 159"/>
          <p:cNvSpPr txBox="1"/>
          <p:nvPr>
            <p:ph idx="6" type="body"/>
          </p:nvPr>
        </p:nvSpPr>
        <p:spPr>
          <a:xfrm>
            <a:off x="13518357" y="5430014"/>
            <a:ext cx="24173392"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0" name="Shape 160"/>
          <p:cNvSpPr txBox="1"/>
          <p:nvPr>
            <p:ph idx="7" type="body"/>
          </p:nvPr>
        </p:nvSpPr>
        <p:spPr>
          <a:xfrm>
            <a:off x="13518357" y="22141965"/>
            <a:ext cx="24173392"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1" name="Shape 161"/>
          <p:cNvSpPr txBox="1"/>
          <p:nvPr>
            <p:ph idx="8" type="body"/>
          </p:nvPr>
        </p:nvSpPr>
        <p:spPr>
          <a:xfrm>
            <a:off x="13518356" y="21282564"/>
            <a:ext cx="24173392"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2" name="Shape 162"/>
          <p:cNvSpPr txBox="1"/>
          <p:nvPr>
            <p:ph idx="9" type="body"/>
          </p:nvPr>
        </p:nvSpPr>
        <p:spPr>
          <a:xfrm>
            <a:off x="38454425" y="5430014"/>
            <a:ext cx="11721520"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3" name="Shape 163"/>
          <p:cNvSpPr txBox="1"/>
          <p:nvPr>
            <p:ph idx="13" type="body"/>
          </p:nvPr>
        </p:nvSpPr>
        <p:spPr>
          <a:xfrm>
            <a:off x="38454425" y="6332958"/>
            <a:ext cx="11721520"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4" name="Shape 164"/>
          <p:cNvSpPr txBox="1"/>
          <p:nvPr>
            <p:ph idx="14" type="body"/>
          </p:nvPr>
        </p:nvSpPr>
        <p:spPr>
          <a:xfrm>
            <a:off x="38454425" y="14480556"/>
            <a:ext cx="11721520"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5" name="Shape 165"/>
          <p:cNvSpPr txBox="1"/>
          <p:nvPr>
            <p:ph idx="15" type="body"/>
          </p:nvPr>
        </p:nvSpPr>
        <p:spPr>
          <a:xfrm>
            <a:off x="38451487" y="15339956"/>
            <a:ext cx="11727391"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6" name="Shape 166"/>
          <p:cNvSpPr txBox="1"/>
          <p:nvPr>
            <p:ph idx="16" type="body"/>
          </p:nvPr>
        </p:nvSpPr>
        <p:spPr>
          <a:xfrm>
            <a:off x="38454425" y="25887220"/>
            <a:ext cx="11721520" cy="857368"/>
          </a:xfrm>
          <a:prstGeom prst="rect">
            <a:avLst/>
          </a:prstGeom>
          <a:noFill/>
          <a:ln>
            <a:noFill/>
          </a:ln>
        </p:spPr>
        <p:txBody>
          <a:bodyPr anchorCtr="0" anchor="ctr" bIns="91425" lIns="91425" rIns="91425" tIns="91425"/>
          <a:lstStyle>
            <a:lvl1pPr indent="0" marL="0" rtl="0" algn="ctr">
              <a:spcBef>
                <a:spcPts val="0"/>
              </a:spcBef>
              <a:buClr>
                <a:srgbClr val="2C3F7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7" name="Shape 167"/>
          <p:cNvSpPr txBox="1"/>
          <p:nvPr>
            <p:ph idx="17" type="body"/>
          </p:nvPr>
        </p:nvSpPr>
        <p:spPr>
          <a:xfrm>
            <a:off x="38451487" y="26790162"/>
            <a:ext cx="11727391" cy="958478"/>
          </a:xfrm>
          <a:prstGeom prst="rect">
            <a:avLst/>
          </a:prstGeom>
          <a:noFill/>
          <a:ln>
            <a:noFill/>
          </a:ln>
        </p:spPr>
        <p:txBody>
          <a:bodyPr anchorCtr="0" anchor="t" bIns="91425" lIns="91425" rIns="91425" tIns="91425"/>
          <a:lstStyle>
            <a:lvl1pPr indent="0" marL="0" rtl="0">
              <a:spcBef>
                <a:spcPts val="0"/>
              </a:spcBef>
              <a:buFont typeface="Trebuchet MS"/>
              <a:buNone/>
              <a:defRPr/>
            </a:lvl1pPr>
            <a:lvl2pPr indent="-656686" marL="1698086" rtl="0">
              <a:spcBef>
                <a:spcPts val="0"/>
              </a:spcBef>
              <a:defRPr/>
            </a:lvl2pPr>
            <a:lvl3pPr indent="-662096" marL="2351196" rtl="0">
              <a:spcBef>
                <a:spcPts val="0"/>
              </a:spcBef>
              <a:defRPr/>
            </a:lvl3pPr>
            <a:lvl4pPr indent="-720118" marL="3069618" rtl="0">
              <a:spcBef>
                <a:spcPts val="0"/>
              </a:spcBef>
              <a:defRPr/>
            </a:lvl4pPr>
            <a:lvl5pPr indent="-531405" marL="3592106"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8" name="Shape 168"/>
          <p:cNvSpPr txBox="1"/>
          <p:nvPr>
            <p:ph idx="18" type="body"/>
          </p:nvPr>
        </p:nvSpPr>
        <p:spPr>
          <a:xfrm>
            <a:off x="6733309" y="3318346"/>
            <a:ext cx="37739782" cy="1280159"/>
          </a:xfrm>
          <a:prstGeom prst="rect">
            <a:avLst/>
          </a:prstGeom>
          <a:noFill/>
          <a:ln>
            <a:noFill/>
          </a:ln>
        </p:spPr>
        <p:txBody>
          <a:bodyPr anchorCtr="0" anchor="t" bIns="91425" lIns="91425" rIns="91425" tIns="91425"/>
          <a:lstStyle>
            <a:lvl1pPr indent="0" marL="0" rtl="0" algn="ctr">
              <a:spcBef>
                <a:spcPts val="0"/>
              </a:spcBef>
              <a:buClr>
                <a:schemeClr val="lt1"/>
              </a:buClr>
              <a:buFont typeface="Calibri"/>
              <a:buNone/>
              <a:defRPr/>
            </a:lvl1pPr>
            <a:lvl2pPr rtl="0">
              <a:spcBef>
                <a:spcPts val="0"/>
              </a:spcBef>
              <a:buFont typeface="Calibri"/>
              <a:buNone/>
              <a:defRPr/>
            </a:lvl2pPr>
            <a:lvl3pPr rtl="0">
              <a:spcBef>
                <a:spcPts val="0"/>
              </a:spcBef>
              <a:buFont typeface="Calibri"/>
              <a:buNone/>
              <a:defRPr/>
            </a:lvl3pPr>
            <a:lvl4pPr rtl="0">
              <a:spcBef>
                <a:spcPts val="0"/>
              </a:spcBef>
              <a:buFont typeface="Calibri"/>
              <a:buNone/>
              <a:defRPr/>
            </a:lvl4pPr>
            <a:lvl5pPr rtl="0">
              <a:spcBef>
                <a:spcPts val="0"/>
              </a:spcBef>
              <a:buFont typeface="Calibri"/>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9" name="Shape 169"/>
          <p:cNvSpPr txBox="1"/>
          <p:nvPr>
            <p:ph idx="19" type="body"/>
          </p:nvPr>
        </p:nvSpPr>
        <p:spPr>
          <a:xfrm>
            <a:off x="6733309" y="2038186"/>
            <a:ext cx="37739782" cy="1280159"/>
          </a:xfrm>
          <a:prstGeom prst="rect">
            <a:avLst/>
          </a:prstGeom>
          <a:noFill/>
          <a:ln>
            <a:noFill/>
          </a:ln>
        </p:spPr>
        <p:txBody>
          <a:bodyPr anchorCtr="1" anchor="t" bIns="91425" lIns="91425" rIns="91425" tIns="91425"/>
          <a:lstStyle>
            <a:lvl1pPr indent="0" marL="0" rtl="0" algn="ctr">
              <a:spcBef>
                <a:spcPts val="0"/>
              </a:spcBef>
              <a:buClr>
                <a:schemeClr val="lt1"/>
              </a:buClr>
              <a:buFont typeface="Calibri"/>
              <a:buNone/>
              <a:defRPr/>
            </a:lvl1pPr>
            <a:lvl2pPr rtl="0">
              <a:spcBef>
                <a:spcPts val="0"/>
              </a:spcBef>
              <a:buFont typeface="Calibri"/>
              <a:buNone/>
              <a:defRPr/>
            </a:lvl2pPr>
            <a:lvl3pPr rtl="0">
              <a:spcBef>
                <a:spcPts val="0"/>
              </a:spcBef>
              <a:buFont typeface="Calibri"/>
              <a:buNone/>
              <a:defRPr/>
            </a:lvl3pPr>
            <a:lvl4pPr rtl="0">
              <a:spcBef>
                <a:spcPts val="0"/>
              </a:spcBef>
              <a:buFont typeface="Calibri"/>
              <a:buNone/>
              <a:defRPr/>
            </a:lvl4pPr>
            <a:lvl5pPr rtl="0">
              <a:spcBef>
                <a:spcPts val="0"/>
              </a:spcBef>
              <a:buFont typeface="Calibri"/>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70" name="Shape 170"/>
          <p:cNvSpPr txBox="1"/>
          <p:nvPr>
            <p:ph idx="20" type="body"/>
          </p:nvPr>
        </p:nvSpPr>
        <p:spPr>
          <a:xfrm>
            <a:off x="6733309" y="400212"/>
            <a:ext cx="37739782" cy="1637973"/>
          </a:xfrm>
          <a:prstGeom prst="rect">
            <a:avLst/>
          </a:prstGeom>
          <a:noFill/>
          <a:ln>
            <a:noFill/>
          </a:ln>
        </p:spPr>
        <p:txBody>
          <a:bodyPr anchorCtr="1" anchor="t" bIns="91425" lIns="91425" rIns="91425" tIns="91425"/>
          <a:lstStyle>
            <a:lvl1pPr indent="0" marL="0" rtl="0" algn="ctr">
              <a:spcBef>
                <a:spcPts val="0"/>
              </a:spcBef>
              <a:buClr>
                <a:schemeClr val="lt1"/>
              </a:buClr>
              <a:buFont typeface="Calibri"/>
              <a:buNone/>
              <a:defRPr/>
            </a:lvl1pPr>
            <a:lvl2pPr rtl="0">
              <a:spcBef>
                <a:spcPts val="0"/>
              </a:spcBef>
              <a:buFont typeface="Calibri"/>
              <a:buNone/>
              <a:defRPr/>
            </a:lvl2pPr>
            <a:lvl3pPr rtl="0">
              <a:spcBef>
                <a:spcPts val="0"/>
              </a:spcBef>
              <a:buFont typeface="Calibri"/>
              <a:buNone/>
              <a:defRPr/>
            </a:lvl3pPr>
            <a:lvl4pPr rtl="0">
              <a:spcBef>
                <a:spcPts val="0"/>
              </a:spcBef>
              <a:buFont typeface="Calibri"/>
              <a:buNone/>
              <a:defRPr/>
            </a:lvl4pPr>
            <a:lvl5pPr rtl="0">
              <a:spcBef>
                <a:spcPts val="0"/>
              </a:spcBef>
              <a:buFont typeface="Calibri"/>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0.png"/><Relationship Id="rId2" Type="http://schemas.openxmlformats.org/officeDocument/2006/relationships/image" Target="../media/image02.png"/><Relationship Id="rId3" Type="http://schemas.openxmlformats.org/officeDocument/2006/relationships/image" Target="../media/image01.png"/><Relationship Id="rId4" Type="http://schemas.openxmlformats.org/officeDocument/2006/relationships/image" Target="../media/image03.png"/><Relationship Id="rId11" Type="http://schemas.openxmlformats.org/officeDocument/2006/relationships/slideLayout" Target="../slideLayouts/slideLayout1.xml"/><Relationship Id="rId10" Type="http://schemas.openxmlformats.org/officeDocument/2006/relationships/image" Target="../media/image08.jpg"/><Relationship Id="rId12" Type="http://schemas.openxmlformats.org/officeDocument/2006/relationships/theme" Target="../theme/theme4.xml"/><Relationship Id="rId9" Type="http://schemas.openxmlformats.org/officeDocument/2006/relationships/image" Target="../media/image09.png"/><Relationship Id="rId5" Type="http://schemas.openxmlformats.org/officeDocument/2006/relationships/image" Target="../media/image05.png"/><Relationship Id="rId6" Type="http://schemas.openxmlformats.org/officeDocument/2006/relationships/image" Target="../media/image04.png"/><Relationship Id="rId7" Type="http://schemas.openxmlformats.org/officeDocument/2006/relationships/image" Target="../media/image07.png"/><Relationship Id="rId8" Type="http://schemas.openxmlformats.org/officeDocument/2006/relationships/image" Target="../media/image06.png"/></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00.png"/><Relationship Id="rId2" Type="http://schemas.openxmlformats.org/officeDocument/2006/relationships/image" Target="../media/image02.png"/><Relationship Id="rId3" Type="http://schemas.openxmlformats.org/officeDocument/2006/relationships/image" Target="../media/image01.png"/><Relationship Id="rId4" Type="http://schemas.openxmlformats.org/officeDocument/2006/relationships/image" Target="../media/image03.png"/><Relationship Id="rId11" Type="http://schemas.openxmlformats.org/officeDocument/2006/relationships/slideLayout" Target="../slideLayouts/slideLayout2.xml"/><Relationship Id="rId10" Type="http://schemas.openxmlformats.org/officeDocument/2006/relationships/image" Target="../media/image08.jpg"/><Relationship Id="rId12" Type="http://schemas.openxmlformats.org/officeDocument/2006/relationships/theme" Target="../theme/theme1.xml"/><Relationship Id="rId9" Type="http://schemas.openxmlformats.org/officeDocument/2006/relationships/image" Target="../media/image09.png"/><Relationship Id="rId5" Type="http://schemas.openxmlformats.org/officeDocument/2006/relationships/image" Target="../media/image05.png"/><Relationship Id="rId6" Type="http://schemas.openxmlformats.org/officeDocument/2006/relationships/image" Target="../media/image04.png"/><Relationship Id="rId7" Type="http://schemas.openxmlformats.org/officeDocument/2006/relationships/image" Target="../media/image07.png"/><Relationship Id="rId8" Type="http://schemas.openxmlformats.org/officeDocument/2006/relationships/image" Target="../media/image06.png"/></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00.png"/><Relationship Id="rId2" Type="http://schemas.openxmlformats.org/officeDocument/2006/relationships/image" Target="../media/image02.png"/><Relationship Id="rId3" Type="http://schemas.openxmlformats.org/officeDocument/2006/relationships/image" Target="../media/image01.png"/><Relationship Id="rId4" Type="http://schemas.openxmlformats.org/officeDocument/2006/relationships/image" Target="../media/image03.png"/><Relationship Id="rId11" Type="http://schemas.openxmlformats.org/officeDocument/2006/relationships/slideLayout" Target="../slideLayouts/slideLayout3.xml"/><Relationship Id="rId10" Type="http://schemas.openxmlformats.org/officeDocument/2006/relationships/image" Target="../media/image08.jpg"/><Relationship Id="rId12" Type="http://schemas.openxmlformats.org/officeDocument/2006/relationships/theme" Target="../theme/theme5.xml"/><Relationship Id="rId9" Type="http://schemas.openxmlformats.org/officeDocument/2006/relationships/image" Target="../media/image09.png"/><Relationship Id="rId5" Type="http://schemas.openxmlformats.org/officeDocument/2006/relationships/image" Target="../media/image05.png"/><Relationship Id="rId6" Type="http://schemas.openxmlformats.org/officeDocument/2006/relationships/image" Target="../media/image04.png"/><Relationship Id="rId7" Type="http://schemas.openxmlformats.org/officeDocument/2006/relationships/image" Target="../media/image07.png"/><Relationship Id="rId8" Type="http://schemas.openxmlformats.org/officeDocument/2006/relationships/image" Target="../media/image06.png"/></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2C3F71"/>
            </a:gs>
            <a:gs pos="50000">
              <a:srgbClr val="AAB8DD"/>
            </a:gs>
            <a:gs pos="100000">
              <a:srgbClr val="E1E7F4"/>
            </a:gs>
          </a:gsLst>
          <a:lin ang="16200000" scaled="0"/>
        </a:gradFill>
      </p:bgPr>
    </p:bg>
    <p:spTree>
      <p:nvGrpSpPr>
        <p:cNvPr id="8" name="Shape 8"/>
        <p:cNvGrpSpPr/>
        <p:nvPr/>
      </p:nvGrpSpPr>
      <p:grpSpPr>
        <a:xfrm>
          <a:off x="0" y="0"/>
          <a:ext cx="0" cy="0"/>
          <a:chOff x="0" y="0"/>
          <a:chExt cx="0" cy="0"/>
        </a:xfrm>
      </p:grpSpPr>
      <p:sp>
        <p:nvSpPr>
          <p:cNvPr id="9" name="Shape 9"/>
          <p:cNvSpPr/>
          <p:nvPr/>
        </p:nvSpPr>
        <p:spPr>
          <a:xfrm>
            <a:off x="0" y="0"/>
            <a:ext cx="51206399" cy="4800600"/>
          </a:xfrm>
          <a:prstGeom prst="rect">
            <a:avLst/>
          </a:prstGeom>
          <a:solidFill>
            <a:srgbClr val="425EA9"/>
          </a:solidFill>
          <a:ln cap="flat" cmpd="sng" w="9525">
            <a:solidFill>
              <a:schemeClr val="dk1"/>
            </a:solidFill>
            <a:prstDash val="solid"/>
            <a:miter/>
            <a:headEnd len="med" w="med" type="none"/>
            <a:tailEnd len="med" w="med" type="none"/>
          </a:ln>
        </p:spPr>
        <p:txBody>
          <a:bodyPr anchorCtr="0" anchor="ctr" bIns="52225" lIns="104475" rIns="104475" tIns="52225">
            <a:noAutofit/>
          </a:bodyPr>
          <a:lstStyle/>
          <a:p>
            <a:pPr indent="0" lvl="0" marL="0" marR="0" rtl="0" algn="l">
              <a:spcBef>
                <a:spcPts val="0"/>
              </a:spcBef>
              <a:spcAft>
                <a:spcPts val="0"/>
              </a:spcAft>
              <a:buNone/>
            </a:pPr>
            <a:r>
              <a:t/>
            </a:r>
            <a:endParaRPr b="0" baseline="0" i="0" sz="9800" u="none" cap="none" strike="noStrike">
              <a:solidFill>
                <a:schemeClr val="dk1"/>
              </a:solidFill>
              <a:latin typeface="Calibri"/>
              <a:ea typeface="Calibri"/>
              <a:cs typeface="Calibri"/>
              <a:sym typeface="Calibri"/>
            </a:endParaRPr>
          </a:p>
        </p:txBody>
      </p:sp>
      <p:sp>
        <p:nvSpPr>
          <p:cNvPr id="10" name="Shape 10"/>
          <p:cNvSpPr/>
          <p:nvPr/>
        </p:nvSpPr>
        <p:spPr>
          <a:xfrm>
            <a:off x="0" y="4805362"/>
            <a:ext cx="51206399" cy="152399"/>
          </a:xfrm>
          <a:prstGeom prst="rect">
            <a:avLst/>
          </a:prstGeom>
          <a:solidFill>
            <a:srgbClr val="2C3F71"/>
          </a:solidFill>
          <a:ln>
            <a:noFill/>
          </a:ln>
        </p:spPr>
        <p:txBody>
          <a:bodyPr anchorCtr="0" anchor="ctr" bIns="52225" lIns="104475" rIns="104475" tIns="52225">
            <a:noAutofit/>
          </a:bodyPr>
          <a:lstStyle/>
          <a:p>
            <a:pPr indent="0" lvl="0" marL="0" marR="0" rtl="0" algn="l">
              <a:spcBef>
                <a:spcPts val="0"/>
              </a:spcBef>
              <a:spcAft>
                <a:spcPts val="0"/>
              </a:spcAft>
              <a:buNone/>
            </a:pPr>
            <a:r>
              <a:t/>
            </a:r>
            <a:endParaRPr b="0" baseline="0" i="0" sz="9800" u="none" cap="none" strike="noStrike">
              <a:solidFill>
                <a:schemeClr val="dk1"/>
              </a:solidFill>
              <a:latin typeface="Calibri"/>
              <a:ea typeface="Calibri"/>
              <a:cs typeface="Calibri"/>
              <a:sym typeface="Calibri"/>
            </a:endParaRPr>
          </a:p>
        </p:txBody>
      </p:sp>
      <p:sp>
        <p:nvSpPr>
          <p:cNvPr id="11" name="Shape 11"/>
          <p:cNvSpPr txBox="1"/>
          <p:nvPr/>
        </p:nvSpPr>
        <p:spPr>
          <a:xfrm>
            <a:off x="1952625" y="32358012"/>
            <a:ext cx="2933700" cy="382746"/>
          </a:xfrm>
          <a:prstGeom prst="rect">
            <a:avLst/>
          </a:prstGeom>
          <a:noFill/>
          <a:ln>
            <a:noFill/>
          </a:ln>
        </p:spPr>
        <p:txBody>
          <a:bodyPr anchorCtr="0" anchor="t" bIns="52125" lIns="104300" rIns="104300" tIns="52125">
            <a:noAutofit/>
          </a:bodyPr>
          <a:lstStyle/>
          <a:p>
            <a:pPr indent="0" lvl="0" marL="0" marR="0" rtl="0" algn="l">
              <a:lnSpc>
                <a:spcPct val="75000"/>
              </a:lnSpc>
              <a:spcBef>
                <a:spcPts val="0"/>
              </a:spcBef>
              <a:spcAft>
                <a:spcPts val="0"/>
              </a:spcAft>
              <a:buSzPct val="25000"/>
              <a:buNone/>
            </a:pPr>
            <a:r>
              <a:rPr b="1" baseline="0" i="0" lang="en-US" sz="600" u="none" cap="none" strike="noStrike">
                <a:solidFill>
                  <a:srgbClr val="BFBFBF"/>
                </a:solidFill>
                <a:latin typeface="Arial"/>
                <a:ea typeface="Arial"/>
                <a:cs typeface="Arial"/>
                <a:sym typeface="Arial"/>
              </a:rPr>
              <a:t>RESEARCH POSTER PRESENTATION DESIGN © 2012</a:t>
            </a:r>
          </a:p>
          <a:p>
            <a:pPr indent="0" lvl="0" marL="0" marR="0" rtl="0" algn="l">
              <a:lnSpc>
                <a:spcPct val="75000"/>
              </a:lnSpc>
              <a:spcBef>
                <a:spcPts val="600"/>
              </a:spcBef>
              <a:spcAft>
                <a:spcPts val="0"/>
              </a:spcAft>
              <a:buSzPct val="25000"/>
              <a:buNone/>
            </a:pPr>
            <a:r>
              <a:rPr b="1" baseline="0" i="0" lang="en-US" sz="1200" u="none" cap="none" strike="noStrike">
                <a:solidFill>
                  <a:srgbClr val="BFBFBF"/>
                </a:solidFill>
                <a:latin typeface="Arial"/>
                <a:ea typeface="Arial"/>
                <a:cs typeface="Arial"/>
                <a:sym typeface="Arial"/>
              </a:rPr>
              <a:t>www.PosterPresentations.com</a:t>
            </a:r>
          </a:p>
        </p:txBody>
      </p:sp>
      <p:sp>
        <p:nvSpPr>
          <p:cNvPr id="12" name="Shape 12"/>
          <p:cNvSpPr/>
          <p:nvPr/>
        </p:nvSpPr>
        <p:spPr>
          <a:xfrm>
            <a:off x="1089025" y="5465762"/>
            <a:ext cx="15827374" cy="26736674"/>
          </a:xfrm>
          <a:prstGeom prst="roundRect">
            <a:avLst>
              <a:gd fmla="val 6866" name="adj"/>
            </a:avLst>
          </a:prstGeom>
          <a:gradFill>
            <a:gsLst>
              <a:gs pos="0">
                <a:srgbClr val="CDD2DE"/>
              </a:gs>
              <a:gs pos="100000">
                <a:srgbClr val="F3F5FA"/>
              </a:gs>
            </a:gsLst>
            <a:lin ang="16200000" scaled="0"/>
          </a:gradFill>
          <a:ln cap="flat" cmpd="sng" w="25400">
            <a:solidFill>
              <a:srgbClr val="2C3F71">
                <a:alpha val="57647"/>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b="0" baseline="0" i="0" sz="9800" u="none" cap="none" strike="noStrike">
              <a:solidFill>
                <a:schemeClr val="lt1"/>
              </a:solidFill>
              <a:latin typeface="Calibri"/>
              <a:ea typeface="Calibri"/>
              <a:cs typeface="Calibri"/>
              <a:sym typeface="Calibri"/>
            </a:endParaRPr>
          </a:p>
        </p:txBody>
      </p:sp>
      <p:sp>
        <p:nvSpPr>
          <p:cNvPr id="13" name="Shape 13"/>
          <p:cNvSpPr/>
          <p:nvPr/>
        </p:nvSpPr>
        <p:spPr>
          <a:xfrm>
            <a:off x="17697450" y="5465762"/>
            <a:ext cx="15827374" cy="26736674"/>
          </a:xfrm>
          <a:prstGeom prst="roundRect">
            <a:avLst>
              <a:gd fmla="val 6866" name="adj"/>
            </a:avLst>
          </a:prstGeom>
          <a:gradFill>
            <a:gsLst>
              <a:gs pos="0">
                <a:srgbClr val="CDD2DE"/>
              </a:gs>
              <a:gs pos="100000">
                <a:srgbClr val="F3F5FA"/>
              </a:gs>
            </a:gsLst>
            <a:lin ang="16200000" scaled="0"/>
          </a:gradFill>
          <a:ln cap="flat" cmpd="sng" w="25400">
            <a:solidFill>
              <a:srgbClr val="2C3F71">
                <a:alpha val="57647"/>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b="0" baseline="0" i="0" sz="9800" u="none" cap="none" strike="noStrike">
              <a:solidFill>
                <a:schemeClr val="lt1"/>
              </a:solidFill>
              <a:latin typeface="Calibri"/>
              <a:ea typeface="Calibri"/>
              <a:cs typeface="Calibri"/>
              <a:sym typeface="Calibri"/>
            </a:endParaRPr>
          </a:p>
        </p:txBody>
      </p:sp>
      <p:sp>
        <p:nvSpPr>
          <p:cNvPr id="14" name="Shape 14"/>
          <p:cNvSpPr/>
          <p:nvPr/>
        </p:nvSpPr>
        <p:spPr>
          <a:xfrm>
            <a:off x="34305875" y="5465762"/>
            <a:ext cx="15828962" cy="26736674"/>
          </a:xfrm>
          <a:prstGeom prst="roundRect">
            <a:avLst>
              <a:gd fmla="val 6866" name="adj"/>
            </a:avLst>
          </a:prstGeom>
          <a:gradFill>
            <a:gsLst>
              <a:gs pos="0">
                <a:srgbClr val="CDD2DE"/>
              </a:gs>
              <a:gs pos="100000">
                <a:srgbClr val="F3F5FA"/>
              </a:gs>
            </a:gsLst>
            <a:lin ang="16200000" scaled="0"/>
          </a:gradFill>
          <a:ln cap="flat" cmpd="sng" w="25400">
            <a:solidFill>
              <a:srgbClr val="2C3F71">
                <a:alpha val="57647"/>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b="0" baseline="0" i="0" sz="9800" u="none" cap="none" strike="noStrike">
              <a:solidFill>
                <a:schemeClr val="lt1"/>
              </a:solidFill>
              <a:latin typeface="Calibri"/>
              <a:ea typeface="Calibri"/>
              <a:cs typeface="Calibri"/>
              <a:sym typeface="Calibri"/>
            </a:endParaRPr>
          </a:p>
        </p:txBody>
      </p:sp>
      <p:grpSp>
        <p:nvGrpSpPr>
          <p:cNvPr id="15" name="Shape 15"/>
          <p:cNvGrpSpPr/>
          <p:nvPr/>
        </p:nvGrpSpPr>
        <p:grpSpPr>
          <a:xfrm>
            <a:off x="-11326789" y="0"/>
            <a:ext cx="11018865" cy="32918400"/>
            <a:chOff x="-11225189" y="0"/>
            <a:chExt cx="11018865" cy="32918400"/>
          </a:xfrm>
        </p:grpSpPr>
        <p:sp>
          <p:nvSpPr>
            <p:cNvPr id="16" name="Shape 16"/>
            <p:cNvSpPr/>
            <p:nvPr/>
          </p:nvSpPr>
          <p:spPr>
            <a:xfrm>
              <a:off x="-11216135" y="0"/>
              <a:ext cx="11009812" cy="32918400"/>
            </a:xfrm>
            <a:prstGeom prst="rect">
              <a:avLst/>
            </a:prstGeom>
            <a:solidFill>
              <a:srgbClr val="0C0C0C"/>
            </a:solidFill>
            <a:ln>
              <a:noFill/>
            </a:ln>
          </p:spPr>
          <p:txBody>
            <a:bodyPr anchorCtr="0" anchor="t" bIns="0" lIns="457200" rIns="457200" tIns="457200">
              <a:noAutofit/>
            </a:bodyPr>
            <a:lstStyle/>
            <a:p>
              <a:pPr indent="0" lvl="0" marL="0" marR="0" rtl="0" algn="ctr">
                <a:lnSpc>
                  <a:spcPct val="100000"/>
                </a:lnSpc>
                <a:spcBef>
                  <a:spcPts val="0"/>
                </a:spcBef>
                <a:spcAft>
                  <a:spcPts val="0"/>
                </a:spcAft>
                <a:buClr>
                  <a:srgbClr val="FF0000"/>
                </a:buClr>
                <a:buSzPct val="25000"/>
                <a:buFont typeface="Trebuchet MS"/>
                <a:buNone/>
              </a:pPr>
              <a:r>
                <a:rPr b="1" baseline="0" i="0" lang="en-US" sz="3200" u="none" cap="none" strike="noStrike">
                  <a:solidFill>
                    <a:srgbClr val="FF0000"/>
                  </a:solidFill>
                  <a:latin typeface="Trebuchet MS"/>
                  <a:ea typeface="Trebuchet MS"/>
                  <a:cs typeface="Trebuchet MS"/>
                  <a:sym typeface="Trebuchet MS"/>
                </a:rPr>
                <a:t>(—THIS SIDEBAR DOES NOT PRINT—)</a:t>
              </a:r>
            </a:p>
            <a:p>
              <a:pPr indent="0" lvl="0" marL="0" marR="0" rtl="0" algn="ctr">
                <a:spcBef>
                  <a:spcPts val="0"/>
                </a:spcBef>
                <a:spcAft>
                  <a:spcPts val="0"/>
                </a:spcAft>
                <a:buSzPct val="25000"/>
                <a:buNone/>
              </a:pPr>
              <a:r>
                <a:rPr b="1" baseline="0" i="0" lang="en-US" sz="4000" u="none" cap="none" strike="noStrike">
                  <a:solidFill>
                    <a:schemeClr val="lt1"/>
                  </a:solidFill>
                  <a:latin typeface="Trebuchet MS"/>
                  <a:ea typeface="Trebuchet MS"/>
                  <a:cs typeface="Trebuchet MS"/>
                  <a:sym typeface="Trebuchet MS"/>
                </a:rPr>
                <a:t>DESIGN GUIDE</a:t>
              </a:r>
            </a:p>
            <a:p>
              <a:pPr indent="0" lvl="0" marL="0" marR="0" rtl="0" algn="ctr">
                <a:spcBef>
                  <a:spcPts val="0"/>
                </a:spcBef>
                <a:spcAft>
                  <a:spcPts val="0"/>
                </a:spcAft>
                <a:buNone/>
              </a:pPr>
              <a:r>
                <a:t/>
              </a:r>
              <a:endParaRPr b="1" baseline="0" i="0" sz="2800" u="none" cap="none" strike="noStrike">
                <a:solidFill>
                  <a:schemeClr val="lt1"/>
                </a:solidFill>
                <a:latin typeface="Trebuchet MS"/>
                <a:ea typeface="Trebuchet MS"/>
                <a:cs typeface="Trebuchet MS"/>
                <a:sym typeface="Trebuchet MS"/>
              </a:endParaRPr>
            </a:p>
            <a:p>
              <a:pPr indent="0" lvl="0" marL="0" marR="0" rtl="0" algn="l">
                <a:spcBef>
                  <a:spcPts val="0"/>
                </a:spcBef>
                <a:spcAft>
                  <a:spcPts val="0"/>
                </a:spcAft>
                <a:buSzPct val="25000"/>
                <a:buNone/>
              </a:pPr>
              <a:r>
                <a:rPr b="0" baseline="0" i="0" lang="en-US" sz="2800" u="none" cap="none" strike="noStrike">
                  <a:solidFill>
                    <a:schemeClr val="lt1"/>
                  </a:solidFill>
                  <a:latin typeface="Trebuchet MS"/>
                  <a:ea typeface="Trebuchet MS"/>
                  <a:cs typeface="Trebuchet MS"/>
                  <a:sym typeface="Trebuchet MS"/>
                </a:rPr>
                <a:t>This PowerPoint 2007 template produces a 36”x56” presentation poster. You can use it to create your research poster and save valuable time placing titles, subtitles, text, and graphics. </a:t>
              </a:r>
            </a:p>
            <a:p>
              <a:pPr indent="0" lvl="0" marL="0" marR="0" rtl="0" algn="l">
                <a:spcBef>
                  <a:spcPts val="0"/>
                </a:spcBef>
                <a:spcAft>
                  <a:spcPts val="0"/>
                </a:spcAft>
                <a:buNone/>
              </a:pPr>
              <a:r>
                <a:t/>
              </a:r>
              <a:endParaRPr b="0" baseline="0" i="0" sz="2800" u="none" cap="none" strike="noStrike">
                <a:solidFill>
                  <a:schemeClr val="lt1"/>
                </a:solidFill>
                <a:latin typeface="Trebuchet MS"/>
                <a:ea typeface="Trebuchet MS"/>
                <a:cs typeface="Trebuchet MS"/>
                <a:sym typeface="Trebuchet MS"/>
              </a:endParaRPr>
            </a:p>
            <a:p>
              <a:pPr indent="0" lvl="0" marL="0" marR="0" rtl="0" algn="l">
                <a:spcBef>
                  <a:spcPts val="0"/>
                </a:spcBef>
                <a:spcAft>
                  <a:spcPts val="0"/>
                </a:spcAft>
                <a:buSzPct val="25000"/>
                <a:buNone/>
              </a:pPr>
              <a:r>
                <a:rPr b="0" baseline="0" i="0" lang="en-US" sz="2800" u="none" cap="none" strike="noStrike">
                  <a:solidFill>
                    <a:schemeClr val="lt1"/>
                  </a:solidFill>
                  <a:latin typeface="Trebuchet MS"/>
                  <a:ea typeface="Trebuchet MS"/>
                  <a:cs typeface="Trebuchet MS"/>
                  <a:sym typeface="Trebuchet MS"/>
                </a:rPr>
                <a:t>We provide a series of online tutorials that will guide you through the poster design process and answer your poster production questions. To view our template tutorials, go online to </a:t>
              </a:r>
              <a:r>
                <a:rPr b="1" baseline="0" i="0" lang="en-US" sz="2800" u="none" cap="none" strike="noStrike">
                  <a:solidFill>
                    <a:srgbClr val="FFC000"/>
                  </a:solidFill>
                  <a:latin typeface="Trebuchet MS"/>
                  <a:ea typeface="Trebuchet MS"/>
                  <a:cs typeface="Trebuchet MS"/>
                  <a:sym typeface="Trebuchet MS"/>
                </a:rPr>
                <a:t>PosterPresentations.com</a:t>
              </a:r>
              <a:r>
                <a:rPr b="1" baseline="0" i="0" lang="en-US" sz="2800" u="none" cap="none" strike="noStrike">
                  <a:solidFill>
                    <a:schemeClr val="lt1"/>
                  </a:solidFill>
                  <a:latin typeface="Trebuchet MS"/>
                  <a:ea typeface="Trebuchet MS"/>
                  <a:cs typeface="Trebuchet MS"/>
                  <a:sym typeface="Trebuchet MS"/>
                </a:rPr>
                <a:t> </a:t>
              </a:r>
              <a:r>
                <a:rPr b="0" baseline="0" i="0" lang="en-US" sz="2800" u="none" cap="none" strike="noStrike">
                  <a:solidFill>
                    <a:schemeClr val="lt1"/>
                  </a:solidFill>
                  <a:latin typeface="Trebuchet MS"/>
                  <a:ea typeface="Trebuchet MS"/>
                  <a:cs typeface="Trebuchet MS"/>
                  <a:sym typeface="Trebuchet MS"/>
                </a:rPr>
                <a:t>and click on HELP DESK.</a:t>
              </a:r>
            </a:p>
            <a:p>
              <a:pPr indent="0" lvl="0" marL="0" marR="0" rtl="0" algn="l">
                <a:spcBef>
                  <a:spcPts val="0"/>
                </a:spcBef>
                <a:spcAft>
                  <a:spcPts val="0"/>
                </a:spcAft>
                <a:buNone/>
              </a:pPr>
              <a:r>
                <a:t/>
              </a:r>
              <a:endParaRPr b="0" baseline="0" i="0" sz="2800" u="none" cap="none" strike="noStrike">
                <a:solidFill>
                  <a:schemeClr val="lt1"/>
                </a:solidFill>
                <a:latin typeface="Trebuchet MS"/>
                <a:ea typeface="Trebuchet MS"/>
                <a:cs typeface="Trebuchet MS"/>
                <a:sym typeface="Trebuchet MS"/>
              </a:endParaRPr>
            </a:p>
            <a:p>
              <a:pPr indent="0" lvl="0" marL="0" marR="0" rtl="0" algn="l">
                <a:spcBef>
                  <a:spcPts val="0"/>
                </a:spcBef>
                <a:spcAft>
                  <a:spcPts val="0"/>
                </a:spcAft>
                <a:buSzPct val="25000"/>
                <a:buNone/>
              </a:pPr>
              <a:r>
                <a:rPr b="0" baseline="0" i="0" lang="en-US" sz="2800" u="none" cap="none" strike="noStrike">
                  <a:solidFill>
                    <a:schemeClr val="lt1"/>
                  </a:solidFill>
                  <a:latin typeface="Trebuchet MS"/>
                  <a:ea typeface="Trebuchet MS"/>
                  <a:cs typeface="Trebuchet MS"/>
                  <a:sym typeface="Trebuchet MS"/>
                </a:rPr>
                <a:t>When you are ready to print your poster, go online to PosterPresentations.com</a:t>
              </a:r>
              <a:br>
                <a:rPr b="0" baseline="0" i="0" lang="en-US" sz="2800" u="none" cap="none" strike="noStrike">
                  <a:solidFill>
                    <a:schemeClr val="lt1"/>
                  </a:solidFill>
                  <a:latin typeface="Trebuchet MS"/>
                  <a:ea typeface="Trebuchet MS"/>
                  <a:cs typeface="Trebuchet MS"/>
                  <a:sym typeface="Trebuchet MS"/>
                </a:rPr>
              </a:br>
            </a:p>
            <a:p>
              <a:pPr indent="0" lvl="0" marL="0" marR="0" rtl="0" algn="l">
                <a:spcBef>
                  <a:spcPts val="0"/>
                </a:spcBef>
                <a:spcAft>
                  <a:spcPts val="0"/>
                </a:spcAft>
                <a:buSzPct val="25000"/>
                <a:buNone/>
              </a:pPr>
              <a:r>
                <a:rPr b="0" baseline="0" i="0" lang="en-US" sz="2800" u="none" cap="none" strike="noStrike">
                  <a:solidFill>
                    <a:schemeClr val="lt1"/>
                  </a:solidFill>
                  <a:latin typeface="Trebuchet MS"/>
                  <a:ea typeface="Trebuchet MS"/>
                  <a:cs typeface="Trebuchet MS"/>
                  <a:sym typeface="Trebuchet MS"/>
                </a:rPr>
                <a:t>Need assistance? Call us at </a:t>
              </a:r>
              <a:r>
                <a:rPr b="0" baseline="0" i="0" lang="en-US" sz="2800" u="none" cap="none" strike="noStrike">
                  <a:solidFill>
                    <a:srgbClr val="FFC000"/>
                  </a:solidFill>
                  <a:latin typeface="Trebuchet MS"/>
                  <a:ea typeface="Trebuchet MS"/>
                  <a:cs typeface="Trebuchet MS"/>
                  <a:sym typeface="Trebuchet MS"/>
                </a:rPr>
                <a:t>1.510.649.3001</a:t>
              </a:r>
            </a:p>
            <a:p>
              <a:pPr indent="0" lvl="0" marL="0" marR="0" rtl="0" algn="l">
                <a:spcBef>
                  <a:spcPts val="0"/>
                </a:spcBef>
                <a:spcAft>
                  <a:spcPts val="0"/>
                </a:spcAft>
                <a:buNone/>
              </a:pPr>
              <a:r>
                <a:t/>
              </a:r>
              <a:endParaRPr b="1" baseline="0" i="0" sz="3600" u="none" cap="none" strike="noStrike">
                <a:solidFill>
                  <a:srgbClr val="FFFF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4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4000" u="none" cap="none" strike="noStrike">
                  <a:solidFill>
                    <a:schemeClr val="lt1"/>
                  </a:solidFill>
                  <a:latin typeface="Trebuchet MS"/>
                  <a:ea typeface="Trebuchet MS"/>
                  <a:cs typeface="Trebuchet MS"/>
                  <a:sym typeface="Trebuchet MS"/>
                </a:rPr>
                <a:t>QUICK START</a:t>
              </a:r>
            </a:p>
            <a:p>
              <a:pPr indent="0" lvl="0" marL="0" marR="0" rtl="0" algn="ctr">
                <a:spcBef>
                  <a:spcPts val="0"/>
                </a:spcBef>
                <a:spcAft>
                  <a:spcPts val="0"/>
                </a:spcAft>
                <a:buNone/>
              </a:pPr>
              <a:r>
                <a:t/>
              </a:r>
              <a:endParaRPr b="1" baseline="0" i="0" sz="32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Zoom in and out</a:t>
              </a:r>
            </a:p>
            <a:p>
              <a:pPr indent="-1892300" lvl="0" marL="1892300" marR="0" rtl="0" algn="l">
                <a:spcBef>
                  <a:spcPts val="0"/>
                </a:spcBef>
                <a:spcAft>
                  <a:spcPts val="0"/>
                </a:spcAft>
                <a:buSzPct val="25000"/>
                <a:buNone/>
              </a:pPr>
              <a:r>
                <a:rPr b="0" baseline="0" i="0" lang="en-US" sz="2400" u="none" cap="none" strike="noStrike">
                  <a:solidFill>
                    <a:schemeClr val="lt1"/>
                  </a:solidFill>
                  <a:latin typeface="Trebuchet MS"/>
                  <a:ea typeface="Trebuchet MS"/>
                  <a:cs typeface="Trebuchet MS"/>
                  <a:sym typeface="Trebuchet MS"/>
                </a:rPr>
                <a:t>	</a:t>
              </a:r>
              <a:r>
                <a:rPr b="0" baseline="0" i="0" lang="en-US" sz="2400" u="none" cap="none" strike="noStrike">
                  <a:solidFill>
                    <a:srgbClr val="BFBFBF"/>
                  </a:solidFill>
                  <a:latin typeface="Trebuchet MS"/>
                  <a:ea typeface="Trebuchet MS"/>
                  <a:cs typeface="Trebuchet MS"/>
                  <a:sym typeface="Trebuchet MS"/>
                </a:rPr>
                <a:t>As you work on your poster zoom in and out to the level that is more comfortable to you. </a:t>
              </a:r>
            </a:p>
            <a:p>
              <a:pPr indent="-1892300" lvl="0" marL="1892300" marR="0" rtl="0" algn="l">
                <a:spcBef>
                  <a:spcPts val="0"/>
                </a:spcBef>
                <a:spcAft>
                  <a:spcPts val="0"/>
                </a:spcAft>
                <a:buSzPct val="25000"/>
                <a:buNone/>
              </a:pPr>
              <a:r>
                <a:rPr b="1" baseline="0" i="0" lang="en-US" sz="2400" u="none" cap="none" strike="noStrike">
                  <a:solidFill>
                    <a:srgbClr val="BFBFBF"/>
                  </a:solidFill>
                  <a:latin typeface="Trebuchet MS"/>
                  <a:ea typeface="Trebuchet MS"/>
                  <a:cs typeface="Trebuchet MS"/>
                  <a:sym typeface="Trebuchet MS"/>
                </a:rPr>
                <a:t>	</a:t>
              </a:r>
              <a:r>
                <a:rPr b="0" baseline="0" i="0" lang="en-US" sz="2400" u="none" cap="none" strike="noStrike">
                  <a:solidFill>
                    <a:srgbClr val="BFBFBF"/>
                  </a:solidFill>
                  <a:latin typeface="Trebuchet MS"/>
                  <a:ea typeface="Trebuchet MS"/>
                  <a:cs typeface="Trebuchet MS"/>
                  <a:sym typeface="Trebuchet MS"/>
                </a:rPr>
                <a:t>Go to VIEW &gt; ZOOM.</a:t>
              </a:r>
            </a:p>
            <a:p>
              <a:pPr indent="0" lvl="0" marL="0" marR="0" rtl="0" algn="l">
                <a:spcBef>
                  <a:spcPts val="0"/>
                </a:spcBef>
                <a:spcAft>
                  <a:spcPts val="0"/>
                </a:spcAft>
                <a:buNone/>
              </a:pPr>
              <a:r>
                <a:t/>
              </a:r>
              <a:endParaRPr b="0" baseline="0" i="0" sz="28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Title, Authors, and Affiliations</a:t>
              </a: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Start designing your poster by adding the title, the names of the authors, and the affiliated institutions. You can type or paste text into the provided boxes. The template will automatically adjust the size of your text to fit the title box. You can manually override this feature and change the size of your text. </a:t>
              </a: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SzPct val="25000"/>
                <a:buNone/>
              </a:pPr>
              <a:r>
                <a:rPr b="1" baseline="0" i="0" lang="en-US" sz="2400" u="none" cap="none" strike="noStrike">
                  <a:solidFill>
                    <a:srgbClr val="FFC000"/>
                  </a:solidFill>
                  <a:latin typeface="Trebuchet MS"/>
                  <a:ea typeface="Trebuchet MS"/>
                  <a:cs typeface="Trebuchet MS"/>
                  <a:sym typeface="Trebuchet MS"/>
                </a:rPr>
                <a:t>TIP: </a:t>
              </a:r>
              <a:r>
                <a:rPr b="0" baseline="0" i="0" lang="en-US" sz="2400" u="none" cap="none" strike="noStrike">
                  <a:solidFill>
                    <a:srgbClr val="BFBFBF"/>
                  </a:solidFill>
                  <a:latin typeface="Trebuchet MS"/>
                  <a:ea typeface="Trebuchet MS"/>
                  <a:cs typeface="Trebuchet MS"/>
                  <a:sym typeface="Trebuchet MS"/>
                </a:rPr>
                <a:t>The font size of your title should be bigger than your name(s) and institution name(s).</a:t>
              </a:r>
            </a:p>
            <a:p>
              <a:pPr indent="0" lvl="0" marL="0" marR="0" rtl="0" algn="l">
                <a:spcBef>
                  <a:spcPts val="0"/>
                </a:spcBef>
                <a:spcAft>
                  <a:spcPts val="0"/>
                </a:spcAft>
                <a:buSzPct val="25000"/>
                <a:buNone/>
              </a:pPr>
              <a:br>
                <a:rPr b="1" baseline="0" i="0" lang="en-US" sz="2800" u="none" cap="none" strike="noStrike">
                  <a:solidFill>
                    <a:schemeClr val="lt1"/>
                  </a:solidFill>
                  <a:latin typeface="Trebuchet MS"/>
                  <a:ea typeface="Trebuchet MS"/>
                  <a:cs typeface="Trebuchet MS"/>
                  <a:sym typeface="Trebuchet MS"/>
                </a:rPr>
              </a:b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Adding Logos / Seals</a:t>
              </a: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SzPct val="25000"/>
                <a:buNone/>
              </a:pPr>
              <a:r>
                <a:rPr b="1" baseline="0" i="0" lang="en-US" sz="2400" u="none" cap="none" strike="noStrike">
                  <a:solidFill>
                    <a:srgbClr val="FFC000"/>
                  </a:solidFill>
                  <a:latin typeface="Trebuchet MS"/>
                  <a:ea typeface="Trebuchet MS"/>
                  <a:cs typeface="Trebuchet MS"/>
                  <a:sym typeface="Trebuchet MS"/>
                </a:rPr>
                <a:t>TIP: </a:t>
              </a:r>
              <a:r>
                <a:rPr b="0" baseline="0" i="0" lang="en-US" sz="2400" u="none" cap="none" strike="noStrike">
                  <a:solidFill>
                    <a:srgbClr val="BFBFBF"/>
                  </a:solidFill>
                  <a:latin typeface="Trebuchet MS"/>
                  <a:ea typeface="Trebuchet MS"/>
                  <a:cs typeface="Trebuchet MS"/>
                  <a:sym typeface="Trebuchet MS"/>
                </a:rPr>
                <a:t>See if your school’s logo is available on our free poster templates page.</a:t>
              </a:r>
            </a:p>
            <a:p>
              <a:pPr indent="0" lvl="0" marL="0" marR="0" rtl="0" algn="l">
                <a:spcBef>
                  <a:spcPts val="0"/>
                </a:spcBef>
                <a:spcAft>
                  <a:spcPts val="0"/>
                </a:spcAft>
                <a:buNone/>
              </a:pPr>
              <a:r>
                <a:t/>
              </a:r>
              <a:endParaRPr b="0" baseline="0" i="0" sz="24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Photographs / Graphics</a:t>
              </a: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a:t>
              </a:r>
            </a:p>
            <a:p>
              <a:pPr indent="0" lvl="0" marL="0" marR="0" rtl="0" algn="l">
                <a:spcBef>
                  <a:spcPts val="0"/>
                </a:spcBef>
                <a:spcAft>
                  <a:spcPts val="0"/>
                </a:spcAft>
                <a:buNone/>
              </a:pPr>
              <a:r>
                <a:t/>
              </a:r>
              <a:endParaRPr b="0" baseline="0" i="0" sz="24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Image Quality Check</a:t>
              </a: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Zoom in and look at your images at 100% magnification. If they look good they will print well. </a:t>
              </a:r>
            </a:p>
          </p:txBody>
        </p:sp>
        <p:cxnSp>
          <p:nvCxnSpPr>
            <p:cNvPr id="17" name="Shape 17"/>
            <p:cNvCxnSpPr/>
            <p:nvPr/>
          </p:nvCxnSpPr>
          <p:spPr>
            <a:xfrm>
              <a:off x="-11225189" y="8422500"/>
              <a:ext cx="10999746" cy="3341"/>
            </a:xfrm>
            <a:prstGeom prst="straightConnector1">
              <a:avLst/>
            </a:prstGeom>
            <a:noFill/>
            <a:ln cap="flat" cmpd="sng" w="9525">
              <a:solidFill>
                <a:srgbClr val="FFC000"/>
              </a:solidFill>
              <a:prstDash val="solid"/>
              <a:round/>
              <a:headEnd len="med" w="med" type="none"/>
              <a:tailEnd len="med" w="med" type="none"/>
            </a:ln>
          </p:spPr>
        </p:cxnSp>
        <p:pic>
          <p:nvPicPr>
            <p:cNvPr id="18" name="Shape 18"/>
            <p:cNvPicPr preferRelativeResize="0"/>
            <p:nvPr/>
          </p:nvPicPr>
          <p:blipFill rotWithShape="1">
            <a:blip r:embed="rId1">
              <a:alphaModFix/>
            </a:blip>
            <a:srcRect b="0" l="0" r="0" t="0"/>
            <a:stretch/>
          </p:blipFill>
          <p:spPr>
            <a:xfrm>
              <a:off x="-10740739" y="10261717"/>
              <a:ext cx="1597666" cy="1201934"/>
            </a:xfrm>
            <a:prstGeom prst="rect">
              <a:avLst/>
            </a:prstGeom>
            <a:noFill/>
            <a:ln>
              <a:noFill/>
            </a:ln>
          </p:spPr>
        </p:pic>
        <p:pic>
          <p:nvPicPr>
            <p:cNvPr id="19" name="Shape 19"/>
            <p:cNvPicPr preferRelativeResize="0"/>
            <p:nvPr/>
          </p:nvPicPr>
          <p:blipFill rotWithShape="1">
            <a:blip r:embed="rId2">
              <a:alphaModFix/>
            </a:blip>
            <a:srcRect b="0" l="0" r="0" t="0"/>
            <a:stretch/>
          </p:blipFill>
          <p:spPr>
            <a:xfrm>
              <a:off x="-10732764" y="15696926"/>
              <a:ext cx="9986808" cy="1053596"/>
            </a:xfrm>
            <a:prstGeom prst="rect">
              <a:avLst/>
            </a:prstGeom>
            <a:noFill/>
            <a:ln>
              <a:noFill/>
            </a:ln>
          </p:spPr>
        </p:pic>
        <p:grpSp>
          <p:nvGrpSpPr>
            <p:cNvPr id="20" name="Shape 20"/>
            <p:cNvGrpSpPr/>
            <p:nvPr/>
          </p:nvGrpSpPr>
          <p:grpSpPr>
            <a:xfrm>
              <a:off x="-9744992" y="23540955"/>
              <a:ext cx="7531181" cy="2120440"/>
              <a:chOff x="-4470426" y="11016657"/>
              <a:chExt cx="3470784" cy="974220"/>
            </a:xfrm>
          </p:grpSpPr>
          <p:grpSp>
            <p:nvGrpSpPr>
              <p:cNvPr id="21" name="Shape 21"/>
              <p:cNvGrpSpPr/>
              <p:nvPr/>
            </p:nvGrpSpPr>
            <p:grpSpPr>
              <a:xfrm>
                <a:off x="-2783494" y="11060886"/>
                <a:ext cx="624430" cy="893534"/>
                <a:chOff x="-3958696" y="11117435"/>
                <a:chExt cx="779337" cy="1280429"/>
              </a:xfrm>
            </p:grpSpPr>
            <p:pic>
              <p:nvPicPr>
                <p:cNvPr id="22" name="Shape 22"/>
                <p:cNvPicPr preferRelativeResize="0"/>
                <p:nvPr/>
              </p:nvPicPr>
              <p:blipFill rotWithShape="1">
                <a:blip r:embed="rId3">
                  <a:alphaModFix/>
                </a:blip>
                <a:srcRect b="0" l="0" r="0" t="0"/>
                <a:stretch/>
              </p:blipFill>
              <p:spPr>
                <a:xfrm>
                  <a:off x="-3948160" y="11117435"/>
                  <a:ext cx="768801" cy="1090856"/>
                </a:xfrm>
                <a:prstGeom prst="rect">
                  <a:avLst/>
                </a:prstGeom>
                <a:noFill/>
                <a:ln>
                  <a:noFill/>
                </a:ln>
              </p:spPr>
            </p:pic>
            <p:sp>
              <p:nvSpPr>
                <p:cNvPr id="23" name="Shape 23"/>
                <p:cNvSpPr txBox="1"/>
                <p:nvPr/>
              </p:nvSpPr>
              <p:spPr>
                <a:xfrm>
                  <a:off x="-3958696" y="12114178"/>
                  <a:ext cx="779337" cy="283687"/>
                </a:xfrm>
                <a:prstGeom prst="rect">
                  <a:avLst/>
                </a:prstGeom>
                <a:solidFill>
                  <a:schemeClr val="accent1"/>
                </a:solidFill>
                <a:ln>
                  <a:noFill/>
                </a:ln>
              </p:spPr>
              <p:txBody>
                <a:bodyPr anchorCtr="0" anchor="t" bIns="91425" lIns="91425" rIns="91425" tIns="91425">
                  <a:noAutofit/>
                </a:bodyPr>
                <a:lstStyle/>
                <a:p>
                  <a:pPr indent="0" lvl="0" marL="0" marR="0" rtl="0" algn="ctr">
                    <a:spcBef>
                      <a:spcPts val="0"/>
                    </a:spcBef>
                    <a:spcAft>
                      <a:spcPts val="0"/>
                    </a:spcAft>
                    <a:buSzPct val="25000"/>
                    <a:buNone/>
                  </a:pPr>
                  <a:r>
                    <a:rPr b="1" baseline="0" i="0" lang="en-US" sz="1600" u="none" cap="none" strike="noStrike">
                      <a:solidFill>
                        <a:schemeClr val="dk1"/>
                      </a:solidFill>
                      <a:latin typeface="Calibri"/>
                      <a:ea typeface="Calibri"/>
                      <a:cs typeface="Calibri"/>
                      <a:sym typeface="Calibri"/>
                    </a:rPr>
                    <a:t>ORIGINAL</a:t>
                  </a:r>
                </a:p>
              </p:txBody>
            </p:sp>
          </p:grpSp>
          <p:grpSp>
            <p:nvGrpSpPr>
              <p:cNvPr id="24" name="Shape 24"/>
              <p:cNvGrpSpPr/>
              <p:nvPr/>
            </p:nvGrpSpPr>
            <p:grpSpPr>
              <a:xfrm>
                <a:off x="-2033158" y="11060889"/>
                <a:ext cx="1033517" cy="893528"/>
                <a:chOff x="-2921738" y="11200127"/>
                <a:chExt cx="1420279" cy="1227903"/>
              </a:xfrm>
            </p:grpSpPr>
            <p:pic>
              <p:nvPicPr>
                <p:cNvPr id="25" name="Shape 25"/>
                <p:cNvPicPr preferRelativeResize="0"/>
                <p:nvPr/>
              </p:nvPicPr>
              <p:blipFill rotWithShape="1">
                <a:blip r:embed="rId3">
                  <a:alphaModFix/>
                </a:blip>
                <a:srcRect b="0" l="0" r="0" t="0"/>
                <a:stretch/>
              </p:blipFill>
              <p:spPr>
                <a:xfrm>
                  <a:off x="-2921738" y="11200127"/>
                  <a:ext cx="1420279" cy="1029693"/>
                </a:xfrm>
                <a:prstGeom prst="rect">
                  <a:avLst/>
                </a:prstGeom>
                <a:noFill/>
                <a:ln>
                  <a:noFill/>
                </a:ln>
              </p:spPr>
            </p:pic>
            <p:sp>
              <p:nvSpPr>
                <p:cNvPr id="26" name="Shape 26"/>
                <p:cNvSpPr txBox="1"/>
                <p:nvPr/>
              </p:nvSpPr>
              <p:spPr>
                <a:xfrm>
                  <a:off x="-2918991" y="12175417"/>
                  <a:ext cx="1417531" cy="252612"/>
                </a:xfrm>
                <a:prstGeom prst="rect">
                  <a:avLst/>
                </a:prstGeom>
                <a:solidFill>
                  <a:srgbClr val="FF0000"/>
                </a:solidFill>
                <a:ln>
                  <a:noFill/>
                </a:ln>
              </p:spPr>
              <p:txBody>
                <a:bodyPr anchorCtr="0" anchor="t" bIns="91425" lIns="457200" rIns="457200" tIns="91425">
                  <a:noAutofit/>
                </a:bodyPr>
                <a:lstStyle/>
                <a:p>
                  <a:pPr indent="0" lvl="0" marL="0" marR="0" rtl="0" algn="ctr">
                    <a:spcBef>
                      <a:spcPts val="0"/>
                    </a:spcBef>
                    <a:spcAft>
                      <a:spcPts val="0"/>
                    </a:spcAft>
                    <a:buSzPct val="25000"/>
                    <a:buNone/>
                  </a:pPr>
                  <a:r>
                    <a:rPr b="1" baseline="0" i="0" lang="en-US" sz="1400" u="none" cap="none" strike="noStrike">
                      <a:solidFill>
                        <a:schemeClr val="lt1"/>
                      </a:solidFill>
                      <a:latin typeface="Calibri"/>
                      <a:ea typeface="Calibri"/>
                      <a:cs typeface="Calibri"/>
                      <a:sym typeface="Calibri"/>
                    </a:rPr>
                    <a:t>DISTORTED</a:t>
                  </a:r>
                </a:p>
              </p:txBody>
            </p:sp>
          </p:grpSp>
          <p:pic>
            <p:nvPicPr>
              <p:cNvPr id="27" name="Shape 27"/>
              <p:cNvPicPr preferRelativeResize="0"/>
              <p:nvPr/>
            </p:nvPicPr>
            <p:blipFill rotWithShape="1">
              <a:blip r:embed="rId4">
                <a:alphaModFix/>
              </a:blip>
              <a:srcRect b="0" l="0" r="0" t="0"/>
              <a:stretch/>
            </p:blipFill>
            <p:spPr>
              <a:xfrm>
                <a:off x="-4470426" y="11016657"/>
                <a:ext cx="1098741" cy="847760"/>
              </a:xfrm>
              <a:prstGeom prst="rect">
                <a:avLst/>
              </a:prstGeom>
              <a:noFill/>
              <a:ln>
                <a:noFill/>
              </a:ln>
            </p:spPr>
          </p:pic>
          <p:sp>
            <p:nvSpPr>
              <p:cNvPr id="28" name="Shape 28"/>
              <p:cNvSpPr txBox="1"/>
              <p:nvPr/>
            </p:nvSpPr>
            <p:spPr>
              <a:xfrm>
                <a:off x="-4440600" y="11665645"/>
                <a:ext cx="1035685" cy="325232"/>
              </a:xfrm>
              <a:prstGeom prst="rect">
                <a:avLst/>
              </a:prstGeom>
              <a:noFill/>
              <a:ln>
                <a:noFill/>
              </a:ln>
            </p:spPr>
            <p:txBody>
              <a:bodyPr anchorCtr="0" anchor="t" bIns="0" lIns="457200" rIns="457200" tIns="457200">
                <a:noAutofit/>
              </a:bodyPr>
              <a:lstStyle/>
              <a:p>
                <a:pPr indent="0" lvl="0" marL="0" marR="0" rtl="0" algn="ctr">
                  <a:spcBef>
                    <a:spcPts val="0"/>
                  </a:spcBef>
                  <a:spcAft>
                    <a:spcPts val="0"/>
                  </a:spcAft>
                  <a:buSzPct val="25000"/>
                  <a:buNone/>
                </a:pPr>
                <a:r>
                  <a:rPr b="0" baseline="0" i="0" lang="en-US" sz="1600" u="none" cap="none" strike="noStrike">
                    <a:solidFill>
                      <a:schemeClr val="lt1"/>
                    </a:solidFill>
                    <a:latin typeface="Calibri"/>
                    <a:ea typeface="Calibri"/>
                    <a:cs typeface="Calibri"/>
                    <a:sym typeface="Calibri"/>
                  </a:rPr>
                  <a:t>Corner handles</a:t>
                </a:r>
              </a:p>
            </p:txBody>
          </p:sp>
        </p:grpSp>
        <p:grpSp>
          <p:nvGrpSpPr>
            <p:cNvPr id="29" name="Shape 29"/>
            <p:cNvGrpSpPr/>
            <p:nvPr/>
          </p:nvGrpSpPr>
          <p:grpSpPr>
            <a:xfrm>
              <a:off x="-10398793" y="27751409"/>
              <a:ext cx="9323011" cy="2453250"/>
              <a:chOff x="-4754996" y="12734136"/>
              <a:chExt cx="4296558" cy="1127127"/>
            </a:xfrm>
          </p:grpSpPr>
          <p:pic>
            <p:nvPicPr>
              <p:cNvPr id="30" name="Shape 30"/>
              <p:cNvPicPr preferRelativeResize="0"/>
              <p:nvPr/>
            </p:nvPicPr>
            <p:blipFill rotWithShape="1">
              <a:blip r:embed="rId5">
                <a:alphaModFix/>
              </a:blip>
              <a:srcRect b="0" l="0" r="0" t="0"/>
              <a:stretch/>
            </p:blipFill>
            <p:spPr>
              <a:xfrm>
                <a:off x="-4533346" y="12734142"/>
                <a:ext cx="1828800" cy="1117599"/>
              </a:xfrm>
              <a:prstGeom prst="rect">
                <a:avLst/>
              </a:prstGeom>
              <a:noFill/>
              <a:ln>
                <a:noFill/>
              </a:ln>
            </p:spPr>
          </p:pic>
          <p:pic>
            <p:nvPicPr>
              <p:cNvPr id="31" name="Shape 31"/>
              <p:cNvPicPr preferRelativeResize="0"/>
              <p:nvPr/>
            </p:nvPicPr>
            <p:blipFill rotWithShape="1">
              <a:blip r:embed="rId6">
                <a:alphaModFix/>
              </a:blip>
              <a:srcRect b="0" l="0" r="0" t="0"/>
              <a:stretch/>
            </p:blipFill>
            <p:spPr>
              <a:xfrm>
                <a:off x="-2456641" y="12737835"/>
                <a:ext cx="1828800" cy="1117599"/>
              </a:xfrm>
              <a:prstGeom prst="rect">
                <a:avLst/>
              </a:prstGeom>
              <a:noFill/>
              <a:ln>
                <a:noFill/>
              </a:ln>
            </p:spPr>
          </p:pic>
          <p:sp>
            <p:nvSpPr>
              <p:cNvPr id="32" name="Shape 32"/>
              <p:cNvSpPr txBox="1"/>
              <p:nvPr/>
            </p:nvSpPr>
            <p:spPr>
              <a:xfrm rot="-5400000">
                <a:off x="-5235785" y="13214924"/>
                <a:ext cx="1117601" cy="156023"/>
              </a:xfrm>
              <a:prstGeom prst="rect">
                <a:avLst/>
              </a:prstGeom>
              <a:noFill/>
              <a:ln>
                <a:noFill/>
              </a:ln>
            </p:spPr>
            <p:txBody>
              <a:bodyPr anchorCtr="0" anchor="t" bIns="0" lIns="91425" rIns="91425" tIns="91425">
                <a:noAutofit/>
              </a:bodyPr>
              <a:lstStyle/>
              <a:p>
                <a:pPr indent="0" lvl="0" marL="0" marR="0" rtl="0" algn="ctr">
                  <a:spcBef>
                    <a:spcPts val="0"/>
                  </a:spcBef>
                  <a:spcAft>
                    <a:spcPts val="0"/>
                  </a:spcAft>
                  <a:buSzPct val="25000"/>
                  <a:buNone/>
                </a:pPr>
                <a:r>
                  <a:rPr b="0" baseline="0" i="0" lang="en-US" sz="1600" u="none" cap="none" strike="noStrike">
                    <a:solidFill>
                      <a:srgbClr val="92D050"/>
                    </a:solidFill>
                    <a:latin typeface="Calibri"/>
                    <a:ea typeface="Calibri"/>
                    <a:cs typeface="Calibri"/>
                    <a:sym typeface="Calibri"/>
                  </a:rPr>
                  <a:t>Good </a:t>
                </a:r>
                <a:r>
                  <a:rPr b="0" baseline="0" i="0" lang="en-US" sz="1600" u="none" cap="none" strike="noStrike">
                    <a:solidFill>
                      <a:schemeClr val="lt1"/>
                    </a:solidFill>
                    <a:latin typeface="Calibri"/>
                    <a:ea typeface="Calibri"/>
                    <a:cs typeface="Calibri"/>
                    <a:sym typeface="Calibri"/>
                  </a:rPr>
                  <a:t>printing quality</a:t>
                </a:r>
              </a:p>
            </p:txBody>
          </p:sp>
          <p:sp>
            <p:nvSpPr>
              <p:cNvPr id="33" name="Shape 33"/>
              <p:cNvSpPr txBox="1"/>
              <p:nvPr/>
            </p:nvSpPr>
            <p:spPr>
              <a:xfrm rot="-5400000">
                <a:off x="-1095250" y="13224451"/>
                <a:ext cx="1117601" cy="156023"/>
              </a:xfrm>
              <a:prstGeom prst="rect">
                <a:avLst/>
              </a:prstGeom>
              <a:noFill/>
              <a:ln>
                <a:noFill/>
              </a:ln>
            </p:spPr>
            <p:txBody>
              <a:bodyPr anchorCtr="0" anchor="t" bIns="0" lIns="91425" rIns="91425" tIns="91425">
                <a:noAutofit/>
              </a:bodyPr>
              <a:lstStyle/>
              <a:p>
                <a:pPr indent="0" lvl="0" marL="0" marR="0" rtl="0" algn="ctr">
                  <a:spcBef>
                    <a:spcPts val="0"/>
                  </a:spcBef>
                  <a:spcAft>
                    <a:spcPts val="0"/>
                  </a:spcAft>
                  <a:buSzPct val="25000"/>
                  <a:buNone/>
                </a:pPr>
                <a:r>
                  <a:rPr b="0" baseline="0" i="0" lang="en-US" sz="1600" u="none" cap="none" strike="noStrike">
                    <a:solidFill>
                      <a:srgbClr val="FF0000"/>
                    </a:solidFill>
                    <a:latin typeface="Calibri"/>
                    <a:ea typeface="Calibri"/>
                    <a:cs typeface="Calibri"/>
                    <a:sym typeface="Calibri"/>
                  </a:rPr>
                  <a:t>Bad </a:t>
                </a:r>
                <a:r>
                  <a:rPr b="0" baseline="0" i="0" lang="en-US" sz="1600" u="none" cap="none" strike="noStrike">
                    <a:solidFill>
                      <a:schemeClr val="lt1"/>
                    </a:solidFill>
                    <a:latin typeface="Calibri"/>
                    <a:ea typeface="Calibri"/>
                    <a:cs typeface="Calibri"/>
                    <a:sym typeface="Calibri"/>
                  </a:rPr>
                  <a:t>printing quality</a:t>
                </a:r>
              </a:p>
            </p:txBody>
          </p:sp>
        </p:grpSp>
      </p:grpSp>
      <p:grpSp>
        <p:nvGrpSpPr>
          <p:cNvPr id="34" name="Shape 34"/>
          <p:cNvGrpSpPr/>
          <p:nvPr/>
        </p:nvGrpSpPr>
        <p:grpSpPr>
          <a:xfrm>
            <a:off x="51617560" y="-55065"/>
            <a:ext cx="11062138" cy="32973464"/>
            <a:chOff x="44157837" y="-55065"/>
            <a:chExt cx="11062138" cy="32973464"/>
          </a:xfrm>
        </p:grpSpPr>
        <p:sp>
          <p:nvSpPr>
            <p:cNvPr id="35" name="Shape 35"/>
            <p:cNvSpPr/>
            <p:nvPr/>
          </p:nvSpPr>
          <p:spPr>
            <a:xfrm>
              <a:off x="44157837" y="-55065"/>
              <a:ext cx="11062138" cy="32973464"/>
            </a:xfrm>
            <a:prstGeom prst="rect">
              <a:avLst/>
            </a:prstGeom>
            <a:solidFill>
              <a:srgbClr val="0C0C0C"/>
            </a:solidFill>
            <a:ln>
              <a:noFill/>
            </a:ln>
          </p:spPr>
          <p:txBody>
            <a:bodyPr anchorCtr="0" anchor="t" bIns="0" lIns="457200" rIns="457200" tIns="457200">
              <a:noAutofit/>
            </a:bodyPr>
            <a:lstStyle/>
            <a:p>
              <a:pPr indent="0" lvl="0" marL="0" marR="0" rtl="0" algn="ctr">
                <a:spcBef>
                  <a:spcPts val="0"/>
                </a:spcBef>
                <a:spcAft>
                  <a:spcPts val="0"/>
                </a:spcAft>
                <a:buSzPct val="25000"/>
                <a:buNone/>
              </a:pPr>
              <a:r>
                <a:rPr b="1" baseline="0" i="0" lang="en-US" sz="4000" u="none" cap="none" strike="noStrike">
                  <a:solidFill>
                    <a:schemeClr val="lt1"/>
                  </a:solidFill>
                  <a:latin typeface="Trebuchet MS"/>
                  <a:ea typeface="Trebuchet MS"/>
                  <a:cs typeface="Trebuchet MS"/>
                  <a:sym typeface="Trebuchet MS"/>
                </a:rPr>
                <a:t>QUICK START (cont.)</a:t>
              </a:r>
            </a:p>
            <a:p>
              <a:pPr indent="0" lvl="0" marL="0" marR="0" rtl="0" algn="ctr">
                <a:spcBef>
                  <a:spcPts val="0"/>
                </a:spcBef>
                <a:spcAft>
                  <a:spcPts val="0"/>
                </a:spcAft>
                <a:buNone/>
              </a:pPr>
              <a:r>
                <a:t/>
              </a:r>
              <a:endParaRPr b="1" baseline="0" i="0" sz="36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How to change the template color theme</a:t>
              </a:r>
            </a:p>
            <a:p>
              <a:pPr indent="0" lvl="2"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You can easily change the color theme of your poster by going to the DESIGN menu, click on COLORS, and choose the color theme of your choice. You can also create your own color theme.</a:t>
              </a:r>
            </a:p>
            <a:p>
              <a:pPr indent="0" lvl="2" marL="0" marR="0" rtl="0" algn="l">
                <a:lnSpc>
                  <a:spcPct val="100000"/>
                </a:lnSpc>
                <a:spcBef>
                  <a:spcPts val="0"/>
                </a:spcBef>
                <a:spcAft>
                  <a:spcPts val="0"/>
                </a:spcAft>
                <a:buClr>
                  <a:schemeClr val="lt1"/>
                </a:buClr>
                <a:buFont typeface="Calibri"/>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You can also manually change the color of your background by going to VIEW &gt; SLIDE MASTER.  After you finish working on the master be sure to go to VIEW &gt; NORMAL to continue working on your poster.</a:t>
              </a: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How to add Text</a:t>
              </a:r>
            </a:p>
            <a:p>
              <a:pPr indent="-1587" lvl="2" marL="3265488"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The template comes with a number of pre-formatted placeholders for headers and text blocks. You can add more blocks by copying and pasting the existing ones or by adding a text box from the HOME menu. </a:t>
              </a:r>
            </a:p>
            <a:p>
              <a:pPr indent="-7041" lvl="2" marL="1518341"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 </a:t>
              </a:r>
              <a:r>
                <a:rPr b="1" baseline="0" i="0" lang="en-US" sz="3200" u="none" cap="none" strike="noStrike">
                  <a:solidFill>
                    <a:srgbClr val="FFC000"/>
                  </a:solidFill>
                  <a:latin typeface="Trebuchet MS"/>
                  <a:ea typeface="Trebuchet MS"/>
                  <a:cs typeface="Trebuchet MS"/>
                  <a:sym typeface="Trebuchet MS"/>
                </a:rPr>
                <a:t>Text size</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Adjust the size of your text based on how much content you have to present. The default template text offers a good starting point. Follow the conference requirements.</a:t>
              </a:r>
            </a:p>
            <a:p>
              <a:pPr indent="-7041" lvl="2" marL="1518341"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How to add Tables</a:t>
              </a:r>
            </a:p>
            <a:p>
              <a:pPr indent="-3175" lvl="1" marL="1730375"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To add a table from scratch go to the INSERT menu and </a:t>
              </a:r>
              <a:br>
                <a:rPr b="0" baseline="0" i="0" lang="en-US" sz="2400" u="none" cap="none" strike="noStrike">
                  <a:solidFill>
                    <a:srgbClr val="BFBFBF"/>
                  </a:solidFill>
                  <a:latin typeface="Trebuchet MS"/>
                  <a:ea typeface="Trebuchet MS"/>
                  <a:cs typeface="Trebuchet MS"/>
                  <a:sym typeface="Trebuchet MS"/>
                </a:rPr>
              </a:br>
              <a:r>
                <a:rPr b="0" baseline="0" i="0" lang="en-US" sz="2400" u="none" cap="none" strike="noStrike">
                  <a:solidFill>
                    <a:srgbClr val="BFBFBF"/>
                  </a:solidFill>
                  <a:latin typeface="Trebuchet MS"/>
                  <a:ea typeface="Trebuchet MS"/>
                  <a:cs typeface="Trebuchet MS"/>
                  <a:sym typeface="Trebuchet MS"/>
                </a:rPr>
                <a:t>click on TABLE. A drop-down box will help you select rows and columns. </a:t>
              </a: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You can also copy and a paste a table from Word or another PowerPoint document. A pasted table may need to be re-formatted by RIGHT-CLICK &gt; FORMAT SHAPE, TEXT BOX, Margins.</a:t>
              </a: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ct val="25000"/>
                <a:buFont typeface="Trebuchet MS"/>
                <a:buNone/>
              </a:pPr>
              <a:r>
                <a:rPr b="1" baseline="0" i="0" lang="en-US" sz="3200" u="none" cap="none" strike="noStrike">
                  <a:solidFill>
                    <a:srgbClr val="FFC000"/>
                  </a:solidFill>
                  <a:latin typeface="Trebuchet MS"/>
                  <a:ea typeface="Trebuchet MS"/>
                  <a:cs typeface="Trebuchet MS"/>
                  <a:sym typeface="Trebuchet MS"/>
                </a:rPr>
                <a:t>Graphs / Charts</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You can simply copy and paste charts and graphs from Excel or Word. Some reformatting may be required depending on how the original document has been created.</a:t>
              </a:r>
            </a:p>
            <a:p>
              <a:pPr indent="0" lvl="0" marL="0" marR="0" rtl="0" algn="l">
                <a:lnSpc>
                  <a:spcPct val="100000"/>
                </a:lnSpc>
                <a:spcBef>
                  <a:spcPts val="0"/>
                </a:spcBef>
                <a:spcAft>
                  <a:spcPts val="0"/>
                </a:spcAft>
                <a:buClr>
                  <a:schemeClr val="lt1"/>
                </a:buClr>
                <a:buFont typeface="Calibri"/>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ct val="25000"/>
                <a:buFont typeface="Trebuchet MS"/>
                <a:buNone/>
              </a:pPr>
              <a:r>
                <a:rPr b="1" baseline="0" i="0" lang="en-US" sz="3200" u="none" cap="none" strike="noStrike">
                  <a:solidFill>
                    <a:srgbClr val="FFC000"/>
                  </a:solidFill>
                  <a:latin typeface="Trebuchet MS"/>
                  <a:ea typeface="Trebuchet MS"/>
                  <a:cs typeface="Trebuchet MS"/>
                  <a:sym typeface="Trebuchet MS"/>
                </a:rPr>
                <a:t>How to change the column configuration</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RIGHT-CLICK on the poster background and select LAYOUT to see the column options available for this template. The poster columns can also be customized on the Master. VIEW &gt; MASTER.</a:t>
              </a:r>
            </a:p>
            <a:p>
              <a:pPr indent="0" lvl="0" marL="0" marR="0" rtl="0" algn="ctr">
                <a:lnSpc>
                  <a:spcPct val="100000"/>
                </a:lnSpc>
                <a:spcBef>
                  <a:spcPts val="0"/>
                </a:spcBef>
                <a:spcAft>
                  <a:spcPts val="0"/>
                </a:spcAft>
                <a:buClr>
                  <a:schemeClr val="lt1"/>
                </a:buClr>
                <a:buFont typeface="Calibri"/>
                <a:buNone/>
              </a:pPr>
              <a:r>
                <a:t/>
              </a:r>
              <a:endParaRPr b="1" baseline="0" i="0" sz="32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ct val="25000"/>
                <a:buFont typeface="Trebuchet MS"/>
                <a:buNone/>
              </a:pPr>
              <a:r>
                <a:rPr b="1" baseline="0" i="0" lang="en-US" sz="3200" u="none" cap="none" strike="noStrike">
                  <a:solidFill>
                    <a:srgbClr val="FFC000"/>
                  </a:solidFill>
                  <a:latin typeface="Trebuchet MS"/>
                  <a:ea typeface="Trebuchet MS"/>
                  <a:cs typeface="Trebuchet MS"/>
                  <a:sym typeface="Trebuchet MS"/>
                </a:rPr>
                <a:t>How to remove the info bars</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indent="0" lvl="0" marL="0" marR="0" rtl="0" algn="l">
                <a:lnSpc>
                  <a:spcPct val="100000"/>
                </a:lnSpc>
                <a:spcBef>
                  <a:spcPts val="0"/>
                </a:spcBef>
                <a:spcAft>
                  <a:spcPts val="0"/>
                </a:spcAft>
                <a:buClr>
                  <a:schemeClr val="lt1"/>
                </a:buClr>
                <a:buFont typeface="Calibri"/>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ct val="25000"/>
                <a:buFont typeface="Trebuchet MS"/>
                <a:buNone/>
              </a:pPr>
              <a:r>
                <a:rPr b="1" baseline="0" i="0" lang="en-US" sz="3200" u="none" cap="none" strike="noStrike">
                  <a:solidFill>
                    <a:srgbClr val="FFC000"/>
                  </a:solidFill>
                  <a:latin typeface="Trebuchet MS"/>
                  <a:ea typeface="Trebuchet MS"/>
                  <a:cs typeface="Trebuchet MS"/>
                  <a:sym typeface="Trebuchet MS"/>
                </a:rPr>
                <a:t>Save your work</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Save your template as a PowerPoint document. For printing, save as PowerPoint of “Print-quality” PDF.</a:t>
              </a:r>
            </a:p>
            <a:p>
              <a:pPr indent="0" lvl="0" marL="0" marR="0" rtl="0" algn="l">
                <a:lnSpc>
                  <a:spcPct val="100000"/>
                </a:lnSpc>
                <a:spcBef>
                  <a:spcPts val="0"/>
                </a:spcBef>
                <a:spcAft>
                  <a:spcPts val="0"/>
                </a:spcAft>
                <a:buClr>
                  <a:schemeClr val="lt1"/>
                </a:buClr>
                <a:buFont typeface="Calibri"/>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ct val="25000"/>
                <a:buFont typeface="Trebuchet MS"/>
                <a:buNone/>
              </a:pPr>
              <a:r>
                <a:rPr b="1" baseline="0" i="0" lang="en-US" sz="3200" u="none" cap="none" strike="noStrike">
                  <a:solidFill>
                    <a:srgbClr val="FFC000"/>
                  </a:solidFill>
                  <a:latin typeface="Trebuchet MS"/>
                  <a:ea typeface="Trebuchet MS"/>
                  <a:cs typeface="Trebuchet MS"/>
                  <a:sym typeface="Trebuchet MS"/>
                </a:rPr>
                <a:t>Print your poster</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indent="0" lvl="0" marL="0" marR="0" rtl="0" algn="l">
                <a:lnSpc>
                  <a:spcPct val="100000"/>
                </a:lnSpc>
                <a:spcBef>
                  <a:spcPts val="0"/>
                </a:spcBef>
                <a:spcAft>
                  <a:spcPts val="0"/>
                </a:spcAft>
                <a:buClr>
                  <a:schemeClr val="lt1"/>
                </a:buClr>
                <a:buFont typeface="Calibri"/>
                <a:buNone/>
              </a:pPr>
              <a:r>
                <a:t/>
              </a:r>
              <a:endParaRPr b="0" baseline="0" i="0" sz="2800" u="none" cap="none" strike="noStrike">
                <a:solidFill>
                  <a:srgbClr val="BFBFBF"/>
                </a:solidFill>
                <a:latin typeface="Trebuchet MS"/>
                <a:ea typeface="Trebuchet MS"/>
                <a:cs typeface="Trebuchet MS"/>
                <a:sym typeface="Trebuchet MS"/>
              </a:endParaRPr>
            </a:p>
          </p:txBody>
        </p:sp>
        <p:pic>
          <p:nvPicPr>
            <p:cNvPr id="36" name="Shape 36"/>
            <p:cNvPicPr preferRelativeResize="0"/>
            <p:nvPr/>
          </p:nvPicPr>
          <p:blipFill rotWithShape="1">
            <a:blip r:embed="rId7">
              <a:alphaModFix/>
            </a:blip>
            <a:srcRect b="0" l="0" r="0" t="0"/>
            <a:stretch/>
          </p:blipFill>
          <p:spPr>
            <a:xfrm>
              <a:off x="46915678" y="3349444"/>
              <a:ext cx="5586150" cy="2063772"/>
            </a:xfrm>
            <a:prstGeom prst="rect">
              <a:avLst/>
            </a:prstGeom>
            <a:noFill/>
            <a:ln>
              <a:noFill/>
            </a:ln>
          </p:spPr>
        </p:pic>
        <p:pic>
          <p:nvPicPr>
            <p:cNvPr id="37" name="Shape 37"/>
            <p:cNvPicPr preferRelativeResize="0"/>
            <p:nvPr/>
          </p:nvPicPr>
          <p:blipFill rotWithShape="1">
            <a:blip r:embed="rId8">
              <a:alphaModFix/>
            </a:blip>
            <a:srcRect b="0" l="0" r="0" t="0"/>
            <a:stretch/>
          </p:blipFill>
          <p:spPr>
            <a:xfrm>
              <a:off x="44621818" y="7740039"/>
              <a:ext cx="2969583" cy="1370576"/>
            </a:xfrm>
            <a:prstGeom prst="rect">
              <a:avLst/>
            </a:prstGeom>
            <a:noFill/>
            <a:ln>
              <a:noFill/>
            </a:ln>
          </p:spPr>
        </p:pic>
        <p:pic>
          <p:nvPicPr>
            <p:cNvPr id="38" name="Shape 38"/>
            <p:cNvPicPr preferRelativeResize="0"/>
            <p:nvPr/>
          </p:nvPicPr>
          <p:blipFill rotWithShape="1">
            <a:blip r:embed="rId9">
              <a:alphaModFix/>
            </a:blip>
            <a:srcRect b="0" l="0" r="0" t="0"/>
            <a:stretch/>
          </p:blipFill>
          <p:spPr>
            <a:xfrm>
              <a:off x="44629618" y="12347263"/>
              <a:ext cx="1482266" cy="992161"/>
            </a:xfrm>
            <a:prstGeom prst="rect">
              <a:avLst/>
            </a:prstGeom>
            <a:noFill/>
            <a:ln>
              <a:noFill/>
            </a:ln>
          </p:spPr>
        </p:pic>
        <p:grpSp>
          <p:nvGrpSpPr>
            <p:cNvPr id="39" name="Shape 39"/>
            <p:cNvGrpSpPr/>
            <p:nvPr/>
          </p:nvGrpSpPr>
          <p:grpSpPr>
            <a:xfrm>
              <a:off x="44487209" y="29414562"/>
              <a:ext cx="10354212" cy="1265612"/>
              <a:chOff x="44200453" y="28362387"/>
              <a:chExt cx="9771398" cy="1090622"/>
            </a:xfrm>
          </p:grpSpPr>
          <p:sp>
            <p:nvSpPr>
              <p:cNvPr id="40" name="Shape 40"/>
              <p:cNvSpPr/>
              <p:nvPr/>
            </p:nvSpPr>
            <p:spPr>
              <a:xfrm>
                <a:off x="44200453" y="28362387"/>
                <a:ext cx="9771398" cy="1090622"/>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9800" u="none" cap="none" strike="noStrike">
                  <a:solidFill>
                    <a:schemeClr val="lt1"/>
                  </a:solidFill>
                  <a:latin typeface="Calibri"/>
                  <a:ea typeface="Calibri"/>
                  <a:cs typeface="Calibri"/>
                  <a:sym typeface="Calibri"/>
                </a:endParaRPr>
              </a:p>
            </p:txBody>
          </p:sp>
          <p:pic>
            <p:nvPicPr>
              <p:cNvPr id="41" name="Shape 41"/>
              <p:cNvPicPr preferRelativeResize="0"/>
              <p:nvPr/>
            </p:nvPicPr>
            <p:blipFill rotWithShape="1">
              <a:blip r:embed="rId10">
                <a:alphaModFix/>
              </a:blip>
              <a:srcRect b="0" l="0" r="0" t="0"/>
              <a:stretch/>
            </p:blipFill>
            <p:spPr>
              <a:xfrm>
                <a:off x="44326393" y="28460718"/>
                <a:ext cx="914400" cy="914399"/>
              </a:xfrm>
              <a:prstGeom prst="rect">
                <a:avLst/>
              </a:prstGeom>
              <a:noFill/>
              <a:ln>
                <a:noFill/>
              </a:ln>
            </p:spPr>
          </p:pic>
          <p:sp>
            <p:nvSpPr>
              <p:cNvPr id="42" name="Shape 42"/>
              <p:cNvSpPr txBox="1"/>
              <p:nvPr/>
            </p:nvSpPr>
            <p:spPr>
              <a:xfrm>
                <a:off x="45300662" y="28552306"/>
                <a:ext cx="8671189" cy="716098"/>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0" baseline="0" i="0" lang="en-US" sz="2400" u="none" cap="none" strike="noStrike">
                    <a:solidFill>
                      <a:schemeClr val="dk2"/>
                    </a:solidFill>
                    <a:latin typeface="Trebuchet MS"/>
                    <a:ea typeface="Trebuchet MS"/>
                    <a:cs typeface="Trebuchet MS"/>
                    <a:sym typeface="Trebuchet MS"/>
                  </a:rPr>
                  <a:t>Student discounts are available on our Facebook page.</a:t>
                </a:r>
                <a:br>
                  <a:rPr b="0" baseline="0" i="0" lang="en-US" sz="2400" u="none" cap="none" strike="noStrike">
                    <a:solidFill>
                      <a:schemeClr val="dk2"/>
                    </a:solidFill>
                    <a:latin typeface="Trebuchet MS"/>
                    <a:ea typeface="Trebuchet MS"/>
                    <a:cs typeface="Trebuchet MS"/>
                    <a:sym typeface="Trebuchet MS"/>
                  </a:rPr>
                </a:br>
                <a:r>
                  <a:rPr b="0" baseline="0" i="0" lang="en-US" sz="2400" u="none" cap="none" strike="noStrike">
                    <a:solidFill>
                      <a:schemeClr val="dk2"/>
                    </a:solidFill>
                    <a:latin typeface="Trebuchet MS"/>
                    <a:ea typeface="Trebuchet MS"/>
                    <a:cs typeface="Trebuchet MS"/>
                    <a:sym typeface="Trebuchet MS"/>
                  </a:rPr>
                  <a:t>Go to </a:t>
                </a:r>
                <a:r>
                  <a:rPr b="0" baseline="0" i="0" lang="en-US" sz="2400" u="sng" cap="none" strike="noStrike">
                    <a:solidFill>
                      <a:schemeClr val="dk2"/>
                    </a:solidFill>
                    <a:latin typeface="Trebuchet MS"/>
                    <a:ea typeface="Trebuchet MS"/>
                    <a:cs typeface="Trebuchet MS"/>
                    <a:sym typeface="Trebuchet MS"/>
                  </a:rPr>
                  <a:t>PosterPresentations.com</a:t>
                </a:r>
                <a:r>
                  <a:rPr b="0" baseline="0" i="0" lang="en-US" sz="2400" u="none" cap="none" strike="noStrike">
                    <a:solidFill>
                      <a:schemeClr val="dk2"/>
                    </a:solidFill>
                    <a:latin typeface="Trebuchet MS"/>
                    <a:ea typeface="Trebuchet MS"/>
                    <a:cs typeface="Trebuchet MS"/>
                    <a:sym typeface="Trebuchet MS"/>
                  </a:rPr>
                  <a:t> and click on the FB icon. </a:t>
                </a:r>
              </a:p>
            </p:txBody>
          </p:sp>
        </p:grpSp>
        <p:sp>
          <p:nvSpPr>
            <p:cNvPr id="43" name="Shape 43"/>
            <p:cNvSpPr txBox="1"/>
            <p:nvPr/>
          </p:nvSpPr>
          <p:spPr>
            <a:xfrm>
              <a:off x="44262809" y="31169781"/>
              <a:ext cx="6870215" cy="1399637"/>
            </a:xfrm>
            <a:prstGeom prst="rect">
              <a:avLst/>
            </a:prstGeom>
            <a:noFill/>
            <a:ln>
              <a:noFill/>
            </a:ln>
          </p:spPr>
          <p:txBody>
            <a:bodyPr anchorCtr="0" anchor="t" bIns="32650" lIns="65300" rIns="65300" tIns="32650">
              <a:noAutofit/>
            </a:bodyPr>
            <a:lstStyle/>
            <a:p>
              <a:pPr indent="0" lvl="0" marL="0" marR="0" rtl="0" algn="l">
                <a:lnSpc>
                  <a:spcPct val="92857"/>
                </a:lnSpc>
                <a:spcBef>
                  <a:spcPts val="0"/>
                </a:spcBef>
                <a:spcAft>
                  <a:spcPts val="0"/>
                </a:spcAft>
                <a:buSzPct val="25000"/>
                <a:buNone/>
              </a:pPr>
              <a:r>
                <a:rPr b="0" baseline="0" i="0" lang="en-US" sz="2800" u="none" cap="none" strike="noStrike">
                  <a:solidFill>
                    <a:schemeClr val="lt1"/>
                  </a:solidFill>
                  <a:latin typeface="Calibri"/>
                  <a:ea typeface="Calibri"/>
                  <a:cs typeface="Calibri"/>
                  <a:sym typeface="Calibri"/>
                </a:rPr>
                <a:t>© 2013 PosterPresentations.com</a:t>
              </a:r>
              <a:br>
                <a:rPr b="0" baseline="0" i="0" lang="en-US" sz="2800" u="none" cap="none" strike="noStrike">
                  <a:solidFill>
                    <a:schemeClr val="lt1"/>
                  </a:solidFill>
                  <a:latin typeface="Calibri"/>
                  <a:ea typeface="Calibri"/>
                  <a:cs typeface="Calibri"/>
                  <a:sym typeface="Calibri"/>
                </a:rPr>
              </a:br>
              <a:r>
                <a:rPr b="0" baseline="0" i="0" lang="en-US" sz="2800" u="none" cap="none" strike="noStrike">
                  <a:solidFill>
                    <a:schemeClr val="lt1"/>
                  </a:solidFill>
                  <a:latin typeface="Calibri"/>
                  <a:ea typeface="Calibri"/>
                  <a:cs typeface="Calibri"/>
                  <a:sym typeface="Calibri"/>
                </a:rPr>
                <a:t>    </a:t>
              </a:r>
              <a:r>
                <a:rPr b="0" baseline="0" i="0" lang="en-US" sz="2400" u="none" cap="none" strike="noStrike">
                  <a:solidFill>
                    <a:schemeClr val="lt1"/>
                  </a:solidFill>
                  <a:latin typeface="Calibri"/>
                  <a:ea typeface="Calibri"/>
                  <a:cs typeface="Calibri"/>
                  <a:sym typeface="Calibri"/>
                </a:rPr>
                <a:t>2117 Fourth Street , Unit C        </a:t>
              </a:r>
            </a:p>
            <a:p>
              <a:pPr indent="0" lvl="0" marL="0" marR="0" rtl="0" algn="l">
                <a:lnSpc>
                  <a:spcPct val="108333"/>
                </a:lnSpc>
                <a:spcBef>
                  <a:spcPts val="0"/>
                </a:spcBef>
                <a:spcAft>
                  <a:spcPts val="0"/>
                </a:spcAft>
                <a:buSzPct val="25000"/>
                <a:buNone/>
              </a:pPr>
              <a:r>
                <a:rPr b="0" baseline="0" i="0" lang="en-US" sz="2400" u="none" cap="none" strike="noStrike">
                  <a:solidFill>
                    <a:schemeClr val="lt1"/>
                  </a:solidFill>
                  <a:latin typeface="Calibri"/>
                  <a:ea typeface="Calibri"/>
                  <a:cs typeface="Calibri"/>
                  <a:sym typeface="Calibri"/>
                </a:rPr>
                <a:t>     Berkeley CA </a:t>
              </a:r>
              <a:r>
                <a:rPr b="0" baseline="0" i="0" lang="en-US" sz="2000" u="none" cap="none" strike="noStrike">
                  <a:solidFill>
                    <a:schemeClr val="lt1"/>
                  </a:solidFill>
                  <a:latin typeface="Calibri"/>
                  <a:ea typeface="Calibri"/>
                  <a:cs typeface="Calibri"/>
                  <a:sym typeface="Calibri"/>
                </a:rPr>
                <a:t>94710</a:t>
              </a:r>
              <a:br>
                <a:rPr b="0" baseline="0" i="0" lang="en-US" sz="2400" u="none" cap="none" strike="noStrike">
                  <a:solidFill>
                    <a:schemeClr val="lt1"/>
                  </a:solidFill>
                  <a:latin typeface="Calibri"/>
                  <a:ea typeface="Calibri"/>
                  <a:cs typeface="Calibri"/>
                  <a:sym typeface="Calibri"/>
                </a:rPr>
              </a:br>
              <a:r>
                <a:rPr b="0" baseline="0" i="0" lang="en-US" sz="2400" u="none" cap="none" strike="noStrike">
                  <a:solidFill>
                    <a:schemeClr val="lt1"/>
                  </a:solidFill>
                  <a:latin typeface="Calibri"/>
                  <a:ea typeface="Calibri"/>
                  <a:cs typeface="Calibri"/>
                  <a:sym typeface="Calibri"/>
                </a:rPr>
                <a:t>    </a:t>
              </a:r>
              <a:r>
                <a:rPr b="1" baseline="0" i="0" lang="en-US" sz="2400" u="none" cap="none" strike="noStrike">
                  <a:solidFill>
                    <a:srgbClr val="FFFF00"/>
                  </a:solidFill>
                  <a:latin typeface="Calibri"/>
                  <a:ea typeface="Calibri"/>
                  <a:cs typeface="Calibri"/>
                  <a:sym typeface="Calibri"/>
                </a:rPr>
                <a:t>posterpresenter@gmail.com</a:t>
              </a:r>
            </a:p>
          </p:txBody>
        </p:sp>
      </p:grpSp>
    </p:spTree>
  </p:cSld>
  <p:clrMap accent1="accent1" accent2="accent2" accent3="accent3" accent4="accent4" accent5="accent5" accent6="accent6" bg1="lt1" bg2="dk2" tx1="dk1" tx2="lt2" folHlink="folHlink" hlink="hlink"/>
  <p:sldLayoutIdLst>
    <p:sldLayoutId id="214748364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2C3F71"/>
            </a:gs>
            <a:gs pos="50000">
              <a:srgbClr val="AAB8DD"/>
            </a:gs>
            <a:gs pos="100000">
              <a:srgbClr val="E1E7F4"/>
            </a:gs>
          </a:gsLst>
          <a:lin ang="16200000" scaled="0"/>
        </a:gradFill>
      </p:bgPr>
    </p:bg>
    <p:spTree>
      <p:nvGrpSpPr>
        <p:cNvPr id="62" name="Shape 62"/>
        <p:cNvGrpSpPr/>
        <p:nvPr/>
      </p:nvGrpSpPr>
      <p:grpSpPr>
        <a:xfrm>
          <a:off x="0" y="0"/>
          <a:ext cx="0" cy="0"/>
          <a:chOff x="0" y="0"/>
          <a:chExt cx="0" cy="0"/>
        </a:xfrm>
      </p:grpSpPr>
      <p:sp>
        <p:nvSpPr>
          <p:cNvPr id="63" name="Shape 63"/>
          <p:cNvSpPr/>
          <p:nvPr/>
        </p:nvSpPr>
        <p:spPr>
          <a:xfrm>
            <a:off x="0" y="0"/>
            <a:ext cx="51206399" cy="4800600"/>
          </a:xfrm>
          <a:prstGeom prst="rect">
            <a:avLst/>
          </a:prstGeom>
          <a:solidFill>
            <a:srgbClr val="425EA9"/>
          </a:solidFill>
          <a:ln cap="flat" cmpd="sng" w="9525">
            <a:solidFill>
              <a:schemeClr val="dk1"/>
            </a:solidFill>
            <a:prstDash val="solid"/>
            <a:miter/>
            <a:headEnd len="med" w="med" type="none"/>
            <a:tailEnd len="med" w="med" type="none"/>
          </a:ln>
        </p:spPr>
        <p:txBody>
          <a:bodyPr anchorCtr="0" anchor="ctr" bIns="52225" lIns="104475" rIns="104475" tIns="52225">
            <a:noAutofit/>
          </a:bodyPr>
          <a:lstStyle/>
          <a:p>
            <a:pPr indent="0" lvl="0" marL="0" marR="0" rtl="0" algn="l">
              <a:spcBef>
                <a:spcPts val="0"/>
              </a:spcBef>
              <a:spcAft>
                <a:spcPts val="0"/>
              </a:spcAft>
              <a:buNone/>
            </a:pPr>
            <a:r>
              <a:t/>
            </a:r>
            <a:endParaRPr b="0" baseline="0" i="0" sz="9800" u="none" cap="none" strike="noStrike">
              <a:solidFill>
                <a:schemeClr val="dk1"/>
              </a:solidFill>
              <a:latin typeface="Calibri"/>
              <a:ea typeface="Calibri"/>
              <a:cs typeface="Calibri"/>
              <a:sym typeface="Calibri"/>
            </a:endParaRPr>
          </a:p>
        </p:txBody>
      </p:sp>
      <p:sp>
        <p:nvSpPr>
          <p:cNvPr id="64" name="Shape 64"/>
          <p:cNvSpPr/>
          <p:nvPr/>
        </p:nvSpPr>
        <p:spPr>
          <a:xfrm>
            <a:off x="0" y="4805362"/>
            <a:ext cx="51206399" cy="152399"/>
          </a:xfrm>
          <a:prstGeom prst="rect">
            <a:avLst/>
          </a:prstGeom>
          <a:solidFill>
            <a:srgbClr val="2C3F71"/>
          </a:solidFill>
          <a:ln>
            <a:noFill/>
          </a:ln>
        </p:spPr>
        <p:txBody>
          <a:bodyPr anchorCtr="0" anchor="ctr" bIns="52225" lIns="104475" rIns="104475" tIns="52225">
            <a:noAutofit/>
          </a:bodyPr>
          <a:lstStyle/>
          <a:p>
            <a:pPr indent="0" lvl="0" marL="0" marR="0" rtl="0" algn="l">
              <a:spcBef>
                <a:spcPts val="0"/>
              </a:spcBef>
              <a:spcAft>
                <a:spcPts val="0"/>
              </a:spcAft>
              <a:buNone/>
            </a:pPr>
            <a:r>
              <a:t/>
            </a:r>
            <a:endParaRPr b="0" baseline="0" i="0" sz="9800" u="none" cap="none" strike="noStrike">
              <a:solidFill>
                <a:schemeClr val="dk1"/>
              </a:solidFill>
              <a:latin typeface="Calibri"/>
              <a:ea typeface="Calibri"/>
              <a:cs typeface="Calibri"/>
              <a:sym typeface="Calibri"/>
            </a:endParaRPr>
          </a:p>
        </p:txBody>
      </p:sp>
      <p:sp>
        <p:nvSpPr>
          <p:cNvPr id="65" name="Shape 65"/>
          <p:cNvSpPr txBox="1"/>
          <p:nvPr/>
        </p:nvSpPr>
        <p:spPr>
          <a:xfrm>
            <a:off x="2078038" y="32315150"/>
            <a:ext cx="2933700" cy="382746"/>
          </a:xfrm>
          <a:prstGeom prst="rect">
            <a:avLst/>
          </a:prstGeom>
          <a:noFill/>
          <a:ln>
            <a:noFill/>
          </a:ln>
        </p:spPr>
        <p:txBody>
          <a:bodyPr anchorCtr="0" anchor="t" bIns="52125" lIns="104300" rIns="104300" tIns="52125">
            <a:noAutofit/>
          </a:bodyPr>
          <a:lstStyle/>
          <a:p>
            <a:pPr indent="0" lvl="0" marL="0" marR="0" rtl="0" algn="l">
              <a:lnSpc>
                <a:spcPct val="75000"/>
              </a:lnSpc>
              <a:spcBef>
                <a:spcPts val="0"/>
              </a:spcBef>
              <a:spcAft>
                <a:spcPts val="0"/>
              </a:spcAft>
              <a:buSzPct val="25000"/>
              <a:buNone/>
            </a:pPr>
            <a:r>
              <a:rPr b="1" baseline="0" i="0" lang="en-US" sz="600" u="none" cap="none" strike="noStrike">
                <a:solidFill>
                  <a:srgbClr val="BFBFBF"/>
                </a:solidFill>
                <a:latin typeface="Arial"/>
                <a:ea typeface="Arial"/>
                <a:cs typeface="Arial"/>
                <a:sym typeface="Arial"/>
              </a:rPr>
              <a:t>RESEARCH POSTER PRESENTATION DESIGN © 2012</a:t>
            </a:r>
          </a:p>
          <a:p>
            <a:pPr indent="0" lvl="0" marL="0" marR="0" rtl="0" algn="l">
              <a:lnSpc>
                <a:spcPct val="75000"/>
              </a:lnSpc>
              <a:spcBef>
                <a:spcPts val="600"/>
              </a:spcBef>
              <a:spcAft>
                <a:spcPts val="0"/>
              </a:spcAft>
              <a:buSzPct val="25000"/>
              <a:buNone/>
            </a:pPr>
            <a:r>
              <a:rPr b="1" baseline="0" i="0" lang="en-US" sz="1200" u="none" cap="none" strike="noStrike">
                <a:solidFill>
                  <a:srgbClr val="BFBFBF"/>
                </a:solidFill>
                <a:latin typeface="Arial"/>
                <a:ea typeface="Arial"/>
                <a:cs typeface="Arial"/>
                <a:sym typeface="Arial"/>
              </a:rPr>
              <a:t>www.PosterPresentations.com</a:t>
            </a:r>
          </a:p>
        </p:txBody>
      </p:sp>
      <p:sp>
        <p:nvSpPr>
          <p:cNvPr id="66" name="Shape 66"/>
          <p:cNvSpPr/>
          <p:nvPr/>
        </p:nvSpPr>
        <p:spPr>
          <a:xfrm>
            <a:off x="1089025" y="5424487"/>
            <a:ext cx="11722100" cy="26736674"/>
          </a:xfrm>
          <a:prstGeom prst="roundRect">
            <a:avLst>
              <a:gd fmla="val 9229" name="adj"/>
            </a:avLst>
          </a:prstGeom>
          <a:gradFill>
            <a:gsLst>
              <a:gs pos="0">
                <a:srgbClr val="CDD2DE"/>
              </a:gs>
              <a:gs pos="100000">
                <a:srgbClr val="F3F5FA"/>
              </a:gs>
            </a:gsLst>
            <a:lin ang="16200000" scaled="0"/>
          </a:gradFill>
          <a:ln cap="flat" cmpd="sng" w="25400">
            <a:solidFill>
              <a:srgbClr val="2C3F71">
                <a:alpha val="57647"/>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b="0" baseline="0" i="0" sz="9800" u="none" cap="none" strike="noStrike">
              <a:solidFill>
                <a:schemeClr val="lt1"/>
              </a:solidFill>
              <a:latin typeface="Calibri"/>
              <a:ea typeface="Calibri"/>
              <a:cs typeface="Calibri"/>
              <a:sym typeface="Calibri"/>
            </a:endParaRPr>
          </a:p>
        </p:txBody>
      </p:sp>
      <p:sp>
        <p:nvSpPr>
          <p:cNvPr id="67" name="Shape 67"/>
          <p:cNvSpPr/>
          <p:nvPr/>
        </p:nvSpPr>
        <p:spPr>
          <a:xfrm>
            <a:off x="13527087" y="5424487"/>
            <a:ext cx="11722100" cy="26736674"/>
          </a:xfrm>
          <a:prstGeom prst="roundRect">
            <a:avLst>
              <a:gd fmla="val 9229" name="adj"/>
            </a:avLst>
          </a:prstGeom>
          <a:gradFill>
            <a:gsLst>
              <a:gs pos="0">
                <a:srgbClr val="CDD2DE"/>
              </a:gs>
              <a:gs pos="100000">
                <a:srgbClr val="F3F5FA"/>
              </a:gs>
            </a:gsLst>
            <a:lin ang="16200000" scaled="0"/>
          </a:gradFill>
          <a:ln cap="flat" cmpd="sng" w="25400">
            <a:solidFill>
              <a:srgbClr val="2C3F71">
                <a:alpha val="57647"/>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b="0" baseline="0" i="0" sz="9800" u="none" cap="none" strike="noStrike">
              <a:solidFill>
                <a:schemeClr val="lt1"/>
              </a:solidFill>
              <a:latin typeface="Calibri"/>
              <a:ea typeface="Calibri"/>
              <a:cs typeface="Calibri"/>
              <a:sym typeface="Calibri"/>
            </a:endParaRPr>
          </a:p>
        </p:txBody>
      </p:sp>
      <p:sp>
        <p:nvSpPr>
          <p:cNvPr id="68" name="Shape 68"/>
          <p:cNvSpPr/>
          <p:nvPr/>
        </p:nvSpPr>
        <p:spPr>
          <a:xfrm>
            <a:off x="25966737" y="5424487"/>
            <a:ext cx="11722100" cy="26736674"/>
          </a:xfrm>
          <a:prstGeom prst="roundRect">
            <a:avLst>
              <a:gd fmla="val 9229" name="adj"/>
            </a:avLst>
          </a:prstGeom>
          <a:gradFill>
            <a:gsLst>
              <a:gs pos="0">
                <a:srgbClr val="CDD2DE"/>
              </a:gs>
              <a:gs pos="100000">
                <a:srgbClr val="F3F5FA"/>
              </a:gs>
            </a:gsLst>
            <a:lin ang="16200000" scaled="0"/>
          </a:gradFill>
          <a:ln cap="flat" cmpd="sng" w="25400">
            <a:solidFill>
              <a:srgbClr val="2C3F71">
                <a:alpha val="57647"/>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b="0" baseline="0" i="0" sz="9800" u="none" cap="none" strike="noStrike">
              <a:solidFill>
                <a:schemeClr val="lt1"/>
              </a:solidFill>
              <a:latin typeface="Calibri"/>
              <a:ea typeface="Calibri"/>
              <a:cs typeface="Calibri"/>
              <a:sym typeface="Calibri"/>
            </a:endParaRPr>
          </a:p>
        </p:txBody>
      </p:sp>
      <p:sp>
        <p:nvSpPr>
          <p:cNvPr id="69" name="Shape 69"/>
          <p:cNvSpPr/>
          <p:nvPr/>
        </p:nvSpPr>
        <p:spPr>
          <a:xfrm>
            <a:off x="38404800" y="5424487"/>
            <a:ext cx="11722100" cy="26736674"/>
          </a:xfrm>
          <a:prstGeom prst="roundRect">
            <a:avLst>
              <a:gd fmla="val 9229" name="adj"/>
            </a:avLst>
          </a:prstGeom>
          <a:gradFill>
            <a:gsLst>
              <a:gs pos="0">
                <a:srgbClr val="CDD2DE"/>
              </a:gs>
              <a:gs pos="100000">
                <a:srgbClr val="F3F5FA"/>
              </a:gs>
            </a:gsLst>
            <a:lin ang="16200000" scaled="0"/>
          </a:gradFill>
          <a:ln cap="flat" cmpd="sng" w="25400">
            <a:solidFill>
              <a:srgbClr val="2C3F71">
                <a:alpha val="57647"/>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b="0" baseline="0" i="0" sz="9800" u="none" cap="none" strike="noStrike">
              <a:solidFill>
                <a:schemeClr val="lt1"/>
              </a:solidFill>
              <a:latin typeface="Calibri"/>
              <a:ea typeface="Calibri"/>
              <a:cs typeface="Calibri"/>
              <a:sym typeface="Calibri"/>
            </a:endParaRPr>
          </a:p>
        </p:txBody>
      </p:sp>
      <p:grpSp>
        <p:nvGrpSpPr>
          <p:cNvPr id="70" name="Shape 70"/>
          <p:cNvGrpSpPr/>
          <p:nvPr/>
        </p:nvGrpSpPr>
        <p:grpSpPr>
          <a:xfrm>
            <a:off x="-11326789" y="0"/>
            <a:ext cx="11018865" cy="32918400"/>
            <a:chOff x="-11225189" y="0"/>
            <a:chExt cx="11018865" cy="32918400"/>
          </a:xfrm>
        </p:grpSpPr>
        <p:sp>
          <p:nvSpPr>
            <p:cNvPr id="71" name="Shape 71"/>
            <p:cNvSpPr/>
            <p:nvPr/>
          </p:nvSpPr>
          <p:spPr>
            <a:xfrm>
              <a:off x="-11216135" y="0"/>
              <a:ext cx="11009812" cy="32918400"/>
            </a:xfrm>
            <a:prstGeom prst="rect">
              <a:avLst/>
            </a:prstGeom>
            <a:solidFill>
              <a:srgbClr val="0C0C0C"/>
            </a:solidFill>
            <a:ln>
              <a:noFill/>
            </a:ln>
          </p:spPr>
          <p:txBody>
            <a:bodyPr anchorCtr="0" anchor="t" bIns="0" lIns="457200" rIns="457200" tIns="457200">
              <a:noAutofit/>
            </a:bodyPr>
            <a:lstStyle/>
            <a:p>
              <a:pPr indent="0" lvl="0" marL="0" marR="0" rtl="0" algn="ctr">
                <a:lnSpc>
                  <a:spcPct val="100000"/>
                </a:lnSpc>
                <a:spcBef>
                  <a:spcPts val="0"/>
                </a:spcBef>
                <a:spcAft>
                  <a:spcPts val="0"/>
                </a:spcAft>
                <a:buClr>
                  <a:srgbClr val="FF0000"/>
                </a:buClr>
                <a:buSzPct val="25000"/>
                <a:buFont typeface="Trebuchet MS"/>
                <a:buNone/>
              </a:pPr>
              <a:r>
                <a:rPr b="1" baseline="0" i="0" lang="en-US" sz="3200" u="none" cap="none" strike="noStrike">
                  <a:solidFill>
                    <a:srgbClr val="FF0000"/>
                  </a:solidFill>
                  <a:latin typeface="Trebuchet MS"/>
                  <a:ea typeface="Trebuchet MS"/>
                  <a:cs typeface="Trebuchet MS"/>
                  <a:sym typeface="Trebuchet MS"/>
                </a:rPr>
                <a:t>(—THIS SIDEBAR DOES NOT PRINT—)</a:t>
              </a:r>
            </a:p>
            <a:p>
              <a:pPr indent="0" lvl="0" marL="0" marR="0" rtl="0" algn="ctr">
                <a:spcBef>
                  <a:spcPts val="0"/>
                </a:spcBef>
                <a:spcAft>
                  <a:spcPts val="0"/>
                </a:spcAft>
                <a:buSzPct val="25000"/>
                <a:buNone/>
              </a:pPr>
              <a:r>
                <a:rPr b="1" baseline="0" i="0" lang="en-US" sz="4000" u="none" cap="none" strike="noStrike">
                  <a:solidFill>
                    <a:schemeClr val="lt1"/>
                  </a:solidFill>
                  <a:latin typeface="Trebuchet MS"/>
                  <a:ea typeface="Trebuchet MS"/>
                  <a:cs typeface="Trebuchet MS"/>
                  <a:sym typeface="Trebuchet MS"/>
                </a:rPr>
                <a:t>DESIGN GUIDE</a:t>
              </a:r>
            </a:p>
            <a:p>
              <a:pPr indent="0" lvl="0" marL="0" marR="0" rtl="0" algn="ctr">
                <a:spcBef>
                  <a:spcPts val="0"/>
                </a:spcBef>
                <a:spcAft>
                  <a:spcPts val="0"/>
                </a:spcAft>
                <a:buNone/>
              </a:pPr>
              <a:r>
                <a:t/>
              </a:r>
              <a:endParaRPr b="1" baseline="0" i="0" sz="2800" u="none" cap="none" strike="noStrike">
                <a:solidFill>
                  <a:schemeClr val="lt1"/>
                </a:solidFill>
                <a:latin typeface="Trebuchet MS"/>
                <a:ea typeface="Trebuchet MS"/>
                <a:cs typeface="Trebuchet MS"/>
                <a:sym typeface="Trebuchet MS"/>
              </a:endParaRPr>
            </a:p>
            <a:p>
              <a:pPr indent="0" lvl="0" marL="0" marR="0" rtl="0" algn="l">
                <a:spcBef>
                  <a:spcPts val="0"/>
                </a:spcBef>
                <a:spcAft>
                  <a:spcPts val="0"/>
                </a:spcAft>
                <a:buSzPct val="25000"/>
                <a:buNone/>
              </a:pPr>
              <a:r>
                <a:rPr b="0" baseline="0" i="0" lang="en-US" sz="2800" u="none" cap="none" strike="noStrike">
                  <a:solidFill>
                    <a:schemeClr val="lt1"/>
                  </a:solidFill>
                  <a:latin typeface="Trebuchet MS"/>
                  <a:ea typeface="Trebuchet MS"/>
                  <a:cs typeface="Trebuchet MS"/>
                  <a:sym typeface="Trebuchet MS"/>
                </a:rPr>
                <a:t>This PowerPoint 2007 template produces a 36”x56” presentation poster. You can use it to create your research poster and save valuable time placing titles, subtitles, text, and graphics. </a:t>
              </a:r>
            </a:p>
            <a:p>
              <a:pPr indent="0" lvl="0" marL="0" marR="0" rtl="0" algn="l">
                <a:spcBef>
                  <a:spcPts val="0"/>
                </a:spcBef>
                <a:spcAft>
                  <a:spcPts val="0"/>
                </a:spcAft>
                <a:buNone/>
              </a:pPr>
              <a:r>
                <a:t/>
              </a:r>
              <a:endParaRPr b="0" baseline="0" i="0" sz="2800" u="none" cap="none" strike="noStrike">
                <a:solidFill>
                  <a:schemeClr val="lt1"/>
                </a:solidFill>
                <a:latin typeface="Trebuchet MS"/>
                <a:ea typeface="Trebuchet MS"/>
                <a:cs typeface="Trebuchet MS"/>
                <a:sym typeface="Trebuchet MS"/>
              </a:endParaRPr>
            </a:p>
            <a:p>
              <a:pPr indent="0" lvl="0" marL="0" marR="0" rtl="0" algn="l">
                <a:spcBef>
                  <a:spcPts val="0"/>
                </a:spcBef>
                <a:spcAft>
                  <a:spcPts val="0"/>
                </a:spcAft>
                <a:buSzPct val="25000"/>
                <a:buNone/>
              </a:pPr>
              <a:r>
                <a:rPr b="0" baseline="0" i="0" lang="en-US" sz="2800" u="none" cap="none" strike="noStrike">
                  <a:solidFill>
                    <a:schemeClr val="lt1"/>
                  </a:solidFill>
                  <a:latin typeface="Trebuchet MS"/>
                  <a:ea typeface="Trebuchet MS"/>
                  <a:cs typeface="Trebuchet MS"/>
                  <a:sym typeface="Trebuchet MS"/>
                </a:rPr>
                <a:t>We provide a series of online tutorials that will guide you through the poster design process and answer your poster production questions. To view our template tutorials, go online to </a:t>
              </a:r>
              <a:r>
                <a:rPr b="1" baseline="0" i="0" lang="en-US" sz="2800" u="none" cap="none" strike="noStrike">
                  <a:solidFill>
                    <a:srgbClr val="FFC000"/>
                  </a:solidFill>
                  <a:latin typeface="Trebuchet MS"/>
                  <a:ea typeface="Trebuchet MS"/>
                  <a:cs typeface="Trebuchet MS"/>
                  <a:sym typeface="Trebuchet MS"/>
                </a:rPr>
                <a:t>PosterPresentations.com</a:t>
              </a:r>
              <a:r>
                <a:rPr b="1" baseline="0" i="0" lang="en-US" sz="2800" u="none" cap="none" strike="noStrike">
                  <a:solidFill>
                    <a:schemeClr val="lt1"/>
                  </a:solidFill>
                  <a:latin typeface="Trebuchet MS"/>
                  <a:ea typeface="Trebuchet MS"/>
                  <a:cs typeface="Trebuchet MS"/>
                  <a:sym typeface="Trebuchet MS"/>
                </a:rPr>
                <a:t> </a:t>
              </a:r>
              <a:r>
                <a:rPr b="0" baseline="0" i="0" lang="en-US" sz="2800" u="none" cap="none" strike="noStrike">
                  <a:solidFill>
                    <a:schemeClr val="lt1"/>
                  </a:solidFill>
                  <a:latin typeface="Trebuchet MS"/>
                  <a:ea typeface="Trebuchet MS"/>
                  <a:cs typeface="Trebuchet MS"/>
                  <a:sym typeface="Trebuchet MS"/>
                </a:rPr>
                <a:t>and click on HELP DESK.</a:t>
              </a:r>
            </a:p>
            <a:p>
              <a:pPr indent="0" lvl="0" marL="0" marR="0" rtl="0" algn="l">
                <a:spcBef>
                  <a:spcPts val="0"/>
                </a:spcBef>
                <a:spcAft>
                  <a:spcPts val="0"/>
                </a:spcAft>
                <a:buNone/>
              </a:pPr>
              <a:r>
                <a:t/>
              </a:r>
              <a:endParaRPr b="0" baseline="0" i="0" sz="2800" u="none" cap="none" strike="noStrike">
                <a:solidFill>
                  <a:schemeClr val="lt1"/>
                </a:solidFill>
                <a:latin typeface="Trebuchet MS"/>
                <a:ea typeface="Trebuchet MS"/>
                <a:cs typeface="Trebuchet MS"/>
                <a:sym typeface="Trebuchet MS"/>
              </a:endParaRPr>
            </a:p>
            <a:p>
              <a:pPr indent="0" lvl="0" marL="0" marR="0" rtl="0" algn="l">
                <a:spcBef>
                  <a:spcPts val="0"/>
                </a:spcBef>
                <a:spcAft>
                  <a:spcPts val="0"/>
                </a:spcAft>
                <a:buSzPct val="25000"/>
                <a:buNone/>
              </a:pPr>
              <a:r>
                <a:rPr b="0" baseline="0" i="0" lang="en-US" sz="2800" u="none" cap="none" strike="noStrike">
                  <a:solidFill>
                    <a:schemeClr val="lt1"/>
                  </a:solidFill>
                  <a:latin typeface="Trebuchet MS"/>
                  <a:ea typeface="Trebuchet MS"/>
                  <a:cs typeface="Trebuchet MS"/>
                  <a:sym typeface="Trebuchet MS"/>
                </a:rPr>
                <a:t>When you are ready to print your poster, go online to PosterPresentations.com</a:t>
              </a:r>
              <a:br>
                <a:rPr b="0" baseline="0" i="0" lang="en-US" sz="2800" u="none" cap="none" strike="noStrike">
                  <a:solidFill>
                    <a:schemeClr val="lt1"/>
                  </a:solidFill>
                  <a:latin typeface="Trebuchet MS"/>
                  <a:ea typeface="Trebuchet MS"/>
                  <a:cs typeface="Trebuchet MS"/>
                  <a:sym typeface="Trebuchet MS"/>
                </a:rPr>
              </a:br>
            </a:p>
            <a:p>
              <a:pPr indent="0" lvl="0" marL="0" marR="0" rtl="0" algn="l">
                <a:spcBef>
                  <a:spcPts val="0"/>
                </a:spcBef>
                <a:spcAft>
                  <a:spcPts val="0"/>
                </a:spcAft>
                <a:buSzPct val="25000"/>
                <a:buNone/>
              </a:pPr>
              <a:r>
                <a:rPr b="0" baseline="0" i="0" lang="en-US" sz="2800" u="none" cap="none" strike="noStrike">
                  <a:solidFill>
                    <a:schemeClr val="lt1"/>
                  </a:solidFill>
                  <a:latin typeface="Trebuchet MS"/>
                  <a:ea typeface="Trebuchet MS"/>
                  <a:cs typeface="Trebuchet MS"/>
                  <a:sym typeface="Trebuchet MS"/>
                </a:rPr>
                <a:t>Need assistance? Call us at </a:t>
              </a:r>
              <a:r>
                <a:rPr b="0" baseline="0" i="0" lang="en-US" sz="2800" u="none" cap="none" strike="noStrike">
                  <a:solidFill>
                    <a:srgbClr val="FFC000"/>
                  </a:solidFill>
                  <a:latin typeface="Trebuchet MS"/>
                  <a:ea typeface="Trebuchet MS"/>
                  <a:cs typeface="Trebuchet MS"/>
                  <a:sym typeface="Trebuchet MS"/>
                </a:rPr>
                <a:t>1.510.649.3001</a:t>
              </a:r>
            </a:p>
            <a:p>
              <a:pPr indent="0" lvl="0" marL="0" marR="0" rtl="0" algn="l">
                <a:spcBef>
                  <a:spcPts val="0"/>
                </a:spcBef>
                <a:spcAft>
                  <a:spcPts val="0"/>
                </a:spcAft>
                <a:buNone/>
              </a:pPr>
              <a:r>
                <a:t/>
              </a:r>
              <a:endParaRPr b="1" baseline="0" i="0" sz="3600" u="none" cap="none" strike="noStrike">
                <a:solidFill>
                  <a:srgbClr val="FFFF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4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4000" u="none" cap="none" strike="noStrike">
                  <a:solidFill>
                    <a:schemeClr val="lt1"/>
                  </a:solidFill>
                  <a:latin typeface="Trebuchet MS"/>
                  <a:ea typeface="Trebuchet MS"/>
                  <a:cs typeface="Trebuchet MS"/>
                  <a:sym typeface="Trebuchet MS"/>
                </a:rPr>
                <a:t>QUICK START</a:t>
              </a:r>
            </a:p>
            <a:p>
              <a:pPr indent="0" lvl="0" marL="0" marR="0" rtl="0" algn="ctr">
                <a:spcBef>
                  <a:spcPts val="0"/>
                </a:spcBef>
                <a:spcAft>
                  <a:spcPts val="0"/>
                </a:spcAft>
                <a:buNone/>
              </a:pPr>
              <a:r>
                <a:t/>
              </a:r>
              <a:endParaRPr b="1" baseline="0" i="0" sz="32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Zoom in and out</a:t>
              </a:r>
            </a:p>
            <a:p>
              <a:pPr indent="-1892300" lvl="0" marL="1892300" marR="0" rtl="0" algn="l">
                <a:spcBef>
                  <a:spcPts val="0"/>
                </a:spcBef>
                <a:spcAft>
                  <a:spcPts val="0"/>
                </a:spcAft>
                <a:buSzPct val="25000"/>
                <a:buNone/>
              </a:pPr>
              <a:r>
                <a:rPr b="0" baseline="0" i="0" lang="en-US" sz="2400" u="none" cap="none" strike="noStrike">
                  <a:solidFill>
                    <a:schemeClr val="lt1"/>
                  </a:solidFill>
                  <a:latin typeface="Trebuchet MS"/>
                  <a:ea typeface="Trebuchet MS"/>
                  <a:cs typeface="Trebuchet MS"/>
                  <a:sym typeface="Trebuchet MS"/>
                </a:rPr>
                <a:t>	</a:t>
              </a:r>
              <a:r>
                <a:rPr b="0" baseline="0" i="0" lang="en-US" sz="2400" u="none" cap="none" strike="noStrike">
                  <a:solidFill>
                    <a:srgbClr val="BFBFBF"/>
                  </a:solidFill>
                  <a:latin typeface="Trebuchet MS"/>
                  <a:ea typeface="Trebuchet MS"/>
                  <a:cs typeface="Trebuchet MS"/>
                  <a:sym typeface="Trebuchet MS"/>
                </a:rPr>
                <a:t>As you work on your poster zoom in and out to the level that is more comfortable to you. </a:t>
              </a:r>
            </a:p>
            <a:p>
              <a:pPr indent="-1892300" lvl="0" marL="1892300" marR="0" rtl="0" algn="l">
                <a:spcBef>
                  <a:spcPts val="0"/>
                </a:spcBef>
                <a:spcAft>
                  <a:spcPts val="0"/>
                </a:spcAft>
                <a:buSzPct val="25000"/>
                <a:buNone/>
              </a:pPr>
              <a:r>
                <a:rPr b="1" baseline="0" i="0" lang="en-US" sz="2400" u="none" cap="none" strike="noStrike">
                  <a:solidFill>
                    <a:srgbClr val="BFBFBF"/>
                  </a:solidFill>
                  <a:latin typeface="Trebuchet MS"/>
                  <a:ea typeface="Trebuchet MS"/>
                  <a:cs typeface="Trebuchet MS"/>
                  <a:sym typeface="Trebuchet MS"/>
                </a:rPr>
                <a:t>	</a:t>
              </a:r>
              <a:r>
                <a:rPr b="0" baseline="0" i="0" lang="en-US" sz="2400" u="none" cap="none" strike="noStrike">
                  <a:solidFill>
                    <a:srgbClr val="BFBFBF"/>
                  </a:solidFill>
                  <a:latin typeface="Trebuchet MS"/>
                  <a:ea typeface="Trebuchet MS"/>
                  <a:cs typeface="Trebuchet MS"/>
                  <a:sym typeface="Trebuchet MS"/>
                </a:rPr>
                <a:t>Go to VIEW &gt; ZOOM.</a:t>
              </a:r>
            </a:p>
            <a:p>
              <a:pPr indent="0" lvl="0" marL="0" marR="0" rtl="0" algn="l">
                <a:spcBef>
                  <a:spcPts val="0"/>
                </a:spcBef>
                <a:spcAft>
                  <a:spcPts val="0"/>
                </a:spcAft>
                <a:buNone/>
              </a:pPr>
              <a:r>
                <a:t/>
              </a:r>
              <a:endParaRPr b="0" baseline="0" i="0" sz="28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Title, Authors, and Affiliations</a:t>
              </a: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Start designing your poster by adding the title, the names of the authors, and the affiliated institutions. You can type or paste text into the provided boxes. The template will automatically adjust the size of your text to fit the title box. You can manually override this feature and change the size of your text. </a:t>
              </a: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SzPct val="25000"/>
                <a:buNone/>
              </a:pPr>
              <a:r>
                <a:rPr b="1" baseline="0" i="0" lang="en-US" sz="2400" u="none" cap="none" strike="noStrike">
                  <a:solidFill>
                    <a:srgbClr val="FFC000"/>
                  </a:solidFill>
                  <a:latin typeface="Trebuchet MS"/>
                  <a:ea typeface="Trebuchet MS"/>
                  <a:cs typeface="Trebuchet MS"/>
                  <a:sym typeface="Trebuchet MS"/>
                </a:rPr>
                <a:t>TIP: </a:t>
              </a:r>
              <a:r>
                <a:rPr b="0" baseline="0" i="0" lang="en-US" sz="2400" u="none" cap="none" strike="noStrike">
                  <a:solidFill>
                    <a:srgbClr val="BFBFBF"/>
                  </a:solidFill>
                  <a:latin typeface="Trebuchet MS"/>
                  <a:ea typeface="Trebuchet MS"/>
                  <a:cs typeface="Trebuchet MS"/>
                  <a:sym typeface="Trebuchet MS"/>
                </a:rPr>
                <a:t>The font size of your title should be bigger than your name(s) and institution name(s).</a:t>
              </a:r>
            </a:p>
            <a:p>
              <a:pPr indent="0" lvl="0" marL="0" marR="0" rtl="0" algn="l">
                <a:spcBef>
                  <a:spcPts val="0"/>
                </a:spcBef>
                <a:spcAft>
                  <a:spcPts val="0"/>
                </a:spcAft>
                <a:buSzPct val="25000"/>
                <a:buNone/>
              </a:pPr>
              <a:br>
                <a:rPr b="1" baseline="0" i="0" lang="en-US" sz="2800" u="none" cap="none" strike="noStrike">
                  <a:solidFill>
                    <a:schemeClr val="lt1"/>
                  </a:solidFill>
                  <a:latin typeface="Trebuchet MS"/>
                  <a:ea typeface="Trebuchet MS"/>
                  <a:cs typeface="Trebuchet MS"/>
                  <a:sym typeface="Trebuchet MS"/>
                </a:rPr>
              </a:b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Adding Logos / Seals</a:t>
              </a: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SzPct val="25000"/>
                <a:buNone/>
              </a:pPr>
              <a:r>
                <a:rPr b="1" baseline="0" i="0" lang="en-US" sz="2400" u="none" cap="none" strike="noStrike">
                  <a:solidFill>
                    <a:srgbClr val="FFC000"/>
                  </a:solidFill>
                  <a:latin typeface="Trebuchet MS"/>
                  <a:ea typeface="Trebuchet MS"/>
                  <a:cs typeface="Trebuchet MS"/>
                  <a:sym typeface="Trebuchet MS"/>
                </a:rPr>
                <a:t>TIP: </a:t>
              </a:r>
              <a:r>
                <a:rPr b="0" baseline="0" i="0" lang="en-US" sz="2400" u="none" cap="none" strike="noStrike">
                  <a:solidFill>
                    <a:srgbClr val="BFBFBF"/>
                  </a:solidFill>
                  <a:latin typeface="Trebuchet MS"/>
                  <a:ea typeface="Trebuchet MS"/>
                  <a:cs typeface="Trebuchet MS"/>
                  <a:sym typeface="Trebuchet MS"/>
                </a:rPr>
                <a:t>See if your school’s logo is available on our free poster templates page.</a:t>
              </a:r>
            </a:p>
            <a:p>
              <a:pPr indent="0" lvl="0" marL="0" marR="0" rtl="0" algn="l">
                <a:spcBef>
                  <a:spcPts val="0"/>
                </a:spcBef>
                <a:spcAft>
                  <a:spcPts val="0"/>
                </a:spcAft>
                <a:buNone/>
              </a:pPr>
              <a:r>
                <a:t/>
              </a:r>
              <a:endParaRPr b="0" baseline="0" i="0" sz="24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Photographs / Graphics</a:t>
              </a: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a:t>
              </a:r>
            </a:p>
            <a:p>
              <a:pPr indent="0" lvl="0" marL="0" marR="0" rtl="0" algn="l">
                <a:spcBef>
                  <a:spcPts val="0"/>
                </a:spcBef>
                <a:spcAft>
                  <a:spcPts val="0"/>
                </a:spcAft>
                <a:buNone/>
              </a:pPr>
              <a:r>
                <a:t/>
              </a:r>
              <a:endParaRPr b="0" baseline="0" i="0" sz="24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Image Quality Check</a:t>
              </a: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Zoom in and look at your images at 100% magnification. If they look good they will print well. </a:t>
              </a:r>
            </a:p>
          </p:txBody>
        </p:sp>
        <p:cxnSp>
          <p:nvCxnSpPr>
            <p:cNvPr id="72" name="Shape 72"/>
            <p:cNvCxnSpPr/>
            <p:nvPr/>
          </p:nvCxnSpPr>
          <p:spPr>
            <a:xfrm>
              <a:off x="-11225189" y="8422500"/>
              <a:ext cx="10999746" cy="3341"/>
            </a:xfrm>
            <a:prstGeom prst="straightConnector1">
              <a:avLst/>
            </a:prstGeom>
            <a:noFill/>
            <a:ln cap="flat" cmpd="sng" w="9525">
              <a:solidFill>
                <a:srgbClr val="FFC000"/>
              </a:solidFill>
              <a:prstDash val="solid"/>
              <a:round/>
              <a:headEnd len="med" w="med" type="none"/>
              <a:tailEnd len="med" w="med" type="none"/>
            </a:ln>
          </p:spPr>
        </p:cxnSp>
        <p:pic>
          <p:nvPicPr>
            <p:cNvPr id="73" name="Shape 73"/>
            <p:cNvPicPr preferRelativeResize="0"/>
            <p:nvPr/>
          </p:nvPicPr>
          <p:blipFill rotWithShape="1">
            <a:blip r:embed="rId1">
              <a:alphaModFix/>
            </a:blip>
            <a:srcRect b="0" l="0" r="0" t="0"/>
            <a:stretch/>
          </p:blipFill>
          <p:spPr>
            <a:xfrm>
              <a:off x="-10740739" y="10261717"/>
              <a:ext cx="1597666" cy="1201934"/>
            </a:xfrm>
            <a:prstGeom prst="rect">
              <a:avLst/>
            </a:prstGeom>
            <a:noFill/>
            <a:ln>
              <a:noFill/>
            </a:ln>
          </p:spPr>
        </p:pic>
        <p:pic>
          <p:nvPicPr>
            <p:cNvPr id="74" name="Shape 74"/>
            <p:cNvPicPr preferRelativeResize="0"/>
            <p:nvPr/>
          </p:nvPicPr>
          <p:blipFill rotWithShape="1">
            <a:blip r:embed="rId2">
              <a:alphaModFix/>
            </a:blip>
            <a:srcRect b="0" l="0" r="0" t="0"/>
            <a:stretch/>
          </p:blipFill>
          <p:spPr>
            <a:xfrm>
              <a:off x="-10732764" y="15696926"/>
              <a:ext cx="9986808" cy="1053596"/>
            </a:xfrm>
            <a:prstGeom prst="rect">
              <a:avLst/>
            </a:prstGeom>
            <a:noFill/>
            <a:ln>
              <a:noFill/>
            </a:ln>
          </p:spPr>
        </p:pic>
        <p:grpSp>
          <p:nvGrpSpPr>
            <p:cNvPr id="75" name="Shape 75"/>
            <p:cNvGrpSpPr/>
            <p:nvPr/>
          </p:nvGrpSpPr>
          <p:grpSpPr>
            <a:xfrm>
              <a:off x="-9744992" y="23540955"/>
              <a:ext cx="7531181" cy="2120440"/>
              <a:chOff x="-4470426" y="11016657"/>
              <a:chExt cx="3470784" cy="974220"/>
            </a:xfrm>
          </p:grpSpPr>
          <p:grpSp>
            <p:nvGrpSpPr>
              <p:cNvPr id="76" name="Shape 76"/>
              <p:cNvGrpSpPr/>
              <p:nvPr/>
            </p:nvGrpSpPr>
            <p:grpSpPr>
              <a:xfrm>
                <a:off x="-2783494" y="11060886"/>
                <a:ext cx="624430" cy="893534"/>
                <a:chOff x="-3958696" y="11117435"/>
                <a:chExt cx="779337" cy="1280429"/>
              </a:xfrm>
            </p:grpSpPr>
            <p:pic>
              <p:nvPicPr>
                <p:cNvPr id="77" name="Shape 77"/>
                <p:cNvPicPr preferRelativeResize="0"/>
                <p:nvPr/>
              </p:nvPicPr>
              <p:blipFill rotWithShape="1">
                <a:blip r:embed="rId3">
                  <a:alphaModFix/>
                </a:blip>
                <a:srcRect b="0" l="0" r="0" t="0"/>
                <a:stretch/>
              </p:blipFill>
              <p:spPr>
                <a:xfrm>
                  <a:off x="-3948160" y="11117435"/>
                  <a:ext cx="768801" cy="1090856"/>
                </a:xfrm>
                <a:prstGeom prst="rect">
                  <a:avLst/>
                </a:prstGeom>
                <a:noFill/>
                <a:ln>
                  <a:noFill/>
                </a:ln>
              </p:spPr>
            </p:pic>
            <p:sp>
              <p:nvSpPr>
                <p:cNvPr id="78" name="Shape 78"/>
                <p:cNvSpPr txBox="1"/>
                <p:nvPr/>
              </p:nvSpPr>
              <p:spPr>
                <a:xfrm>
                  <a:off x="-3958696" y="12114178"/>
                  <a:ext cx="779337" cy="283687"/>
                </a:xfrm>
                <a:prstGeom prst="rect">
                  <a:avLst/>
                </a:prstGeom>
                <a:solidFill>
                  <a:schemeClr val="accent1"/>
                </a:solidFill>
                <a:ln>
                  <a:noFill/>
                </a:ln>
              </p:spPr>
              <p:txBody>
                <a:bodyPr anchorCtr="0" anchor="t" bIns="91425" lIns="91425" rIns="91425" tIns="91425">
                  <a:noAutofit/>
                </a:bodyPr>
                <a:lstStyle/>
                <a:p>
                  <a:pPr indent="0" lvl="0" marL="0" marR="0" rtl="0" algn="ctr">
                    <a:spcBef>
                      <a:spcPts val="0"/>
                    </a:spcBef>
                    <a:spcAft>
                      <a:spcPts val="0"/>
                    </a:spcAft>
                    <a:buSzPct val="25000"/>
                    <a:buNone/>
                  </a:pPr>
                  <a:r>
                    <a:rPr b="1" baseline="0" i="0" lang="en-US" sz="1600" u="none" cap="none" strike="noStrike">
                      <a:solidFill>
                        <a:schemeClr val="dk1"/>
                      </a:solidFill>
                      <a:latin typeface="Calibri"/>
                      <a:ea typeface="Calibri"/>
                      <a:cs typeface="Calibri"/>
                      <a:sym typeface="Calibri"/>
                    </a:rPr>
                    <a:t>ORIGINAL</a:t>
                  </a:r>
                </a:p>
              </p:txBody>
            </p:sp>
          </p:grpSp>
          <p:grpSp>
            <p:nvGrpSpPr>
              <p:cNvPr id="79" name="Shape 79"/>
              <p:cNvGrpSpPr/>
              <p:nvPr/>
            </p:nvGrpSpPr>
            <p:grpSpPr>
              <a:xfrm>
                <a:off x="-2033158" y="11060889"/>
                <a:ext cx="1033517" cy="893528"/>
                <a:chOff x="-2921738" y="11200127"/>
                <a:chExt cx="1420279" cy="1227903"/>
              </a:xfrm>
            </p:grpSpPr>
            <p:pic>
              <p:nvPicPr>
                <p:cNvPr id="80" name="Shape 80"/>
                <p:cNvPicPr preferRelativeResize="0"/>
                <p:nvPr/>
              </p:nvPicPr>
              <p:blipFill rotWithShape="1">
                <a:blip r:embed="rId3">
                  <a:alphaModFix/>
                </a:blip>
                <a:srcRect b="0" l="0" r="0" t="0"/>
                <a:stretch/>
              </p:blipFill>
              <p:spPr>
                <a:xfrm>
                  <a:off x="-2921738" y="11200127"/>
                  <a:ext cx="1420279" cy="1029693"/>
                </a:xfrm>
                <a:prstGeom prst="rect">
                  <a:avLst/>
                </a:prstGeom>
                <a:noFill/>
                <a:ln>
                  <a:noFill/>
                </a:ln>
              </p:spPr>
            </p:pic>
            <p:sp>
              <p:nvSpPr>
                <p:cNvPr id="81" name="Shape 81"/>
                <p:cNvSpPr txBox="1"/>
                <p:nvPr/>
              </p:nvSpPr>
              <p:spPr>
                <a:xfrm>
                  <a:off x="-2918991" y="12175417"/>
                  <a:ext cx="1417531" cy="252612"/>
                </a:xfrm>
                <a:prstGeom prst="rect">
                  <a:avLst/>
                </a:prstGeom>
                <a:solidFill>
                  <a:srgbClr val="FF0000"/>
                </a:solidFill>
                <a:ln>
                  <a:noFill/>
                </a:ln>
              </p:spPr>
              <p:txBody>
                <a:bodyPr anchorCtr="0" anchor="t" bIns="91425" lIns="457200" rIns="457200" tIns="91425">
                  <a:noAutofit/>
                </a:bodyPr>
                <a:lstStyle/>
                <a:p>
                  <a:pPr indent="0" lvl="0" marL="0" marR="0" rtl="0" algn="ctr">
                    <a:spcBef>
                      <a:spcPts val="0"/>
                    </a:spcBef>
                    <a:spcAft>
                      <a:spcPts val="0"/>
                    </a:spcAft>
                    <a:buSzPct val="25000"/>
                    <a:buNone/>
                  </a:pPr>
                  <a:r>
                    <a:rPr b="1" baseline="0" i="0" lang="en-US" sz="1400" u="none" cap="none" strike="noStrike">
                      <a:solidFill>
                        <a:schemeClr val="lt1"/>
                      </a:solidFill>
                      <a:latin typeface="Calibri"/>
                      <a:ea typeface="Calibri"/>
                      <a:cs typeface="Calibri"/>
                      <a:sym typeface="Calibri"/>
                    </a:rPr>
                    <a:t>DISTORTED</a:t>
                  </a:r>
                </a:p>
              </p:txBody>
            </p:sp>
          </p:grpSp>
          <p:pic>
            <p:nvPicPr>
              <p:cNvPr id="82" name="Shape 82"/>
              <p:cNvPicPr preferRelativeResize="0"/>
              <p:nvPr/>
            </p:nvPicPr>
            <p:blipFill rotWithShape="1">
              <a:blip r:embed="rId4">
                <a:alphaModFix/>
              </a:blip>
              <a:srcRect b="0" l="0" r="0" t="0"/>
              <a:stretch/>
            </p:blipFill>
            <p:spPr>
              <a:xfrm>
                <a:off x="-4470426" y="11016657"/>
                <a:ext cx="1098741" cy="847760"/>
              </a:xfrm>
              <a:prstGeom prst="rect">
                <a:avLst/>
              </a:prstGeom>
              <a:noFill/>
              <a:ln>
                <a:noFill/>
              </a:ln>
            </p:spPr>
          </p:pic>
          <p:sp>
            <p:nvSpPr>
              <p:cNvPr id="83" name="Shape 83"/>
              <p:cNvSpPr txBox="1"/>
              <p:nvPr/>
            </p:nvSpPr>
            <p:spPr>
              <a:xfrm>
                <a:off x="-4440600" y="11665645"/>
                <a:ext cx="1035685" cy="325232"/>
              </a:xfrm>
              <a:prstGeom prst="rect">
                <a:avLst/>
              </a:prstGeom>
              <a:noFill/>
              <a:ln>
                <a:noFill/>
              </a:ln>
            </p:spPr>
            <p:txBody>
              <a:bodyPr anchorCtr="0" anchor="t" bIns="0" lIns="457200" rIns="457200" tIns="457200">
                <a:noAutofit/>
              </a:bodyPr>
              <a:lstStyle/>
              <a:p>
                <a:pPr indent="0" lvl="0" marL="0" marR="0" rtl="0" algn="ctr">
                  <a:spcBef>
                    <a:spcPts val="0"/>
                  </a:spcBef>
                  <a:spcAft>
                    <a:spcPts val="0"/>
                  </a:spcAft>
                  <a:buSzPct val="25000"/>
                  <a:buNone/>
                </a:pPr>
                <a:r>
                  <a:rPr b="0" baseline="0" i="0" lang="en-US" sz="1600" u="none" cap="none" strike="noStrike">
                    <a:solidFill>
                      <a:schemeClr val="lt1"/>
                    </a:solidFill>
                    <a:latin typeface="Calibri"/>
                    <a:ea typeface="Calibri"/>
                    <a:cs typeface="Calibri"/>
                    <a:sym typeface="Calibri"/>
                  </a:rPr>
                  <a:t>Corner handles</a:t>
                </a:r>
              </a:p>
            </p:txBody>
          </p:sp>
        </p:grpSp>
        <p:grpSp>
          <p:nvGrpSpPr>
            <p:cNvPr id="84" name="Shape 84"/>
            <p:cNvGrpSpPr/>
            <p:nvPr/>
          </p:nvGrpSpPr>
          <p:grpSpPr>
            <a:xfrm>
              <a:off x="-10398793" y="27751409"/>
              <a:ext cx="9323011" cy="2453250"/>
              <a:chOff x="-4754996" y="12734136"/>
              <a:chExt cx="4296558" cy="1127127"/>
            </a:xfrm>
          </p:grpSpPr>
          <p:pic>
            <p:nvPicPr>
              <p:cNvPr id="85" name="Shape 85"/>
              <p:cNvPicPr preferRelativeResize="0"/>
              <p:nvPr/>
            </p:nvPicPr>
            <p:blipFill rotWithShape="1">
              <a:blip r:embed="rId5">
                <a:alphaModFix/>
              </a:blip>
              <a:srcRect b="0" l="0" r="0" t="0"/>
              <a:stretch/>
            </p:blipFill>
            <p:spPr>
              <a:xfrm>
                <a:off x="-4533346" y="12734142"/>
                <a:ext cx="1828800" cy="1117599"/>
              </a:xfrm>
              <a:prstGeom prst="rect">
                <a:avLst/>
              </a:prstGeom>
              <a:noFill/>
              <a:ln>
                <a:noFill/>
              </a:ln>
            </p:spPr>
          </p:pic>
          <p:pic>
            <p:nvPicPr>
              <p:cNvPr id="86" name="Shape 86"/>
              <p:cNvPicPr preferRelativeResize="0"/>
              <p:nvPr/>
            </p:nvPicPr>
            <p:blipFill rotWithShape="1">
              <a:blip r:embed="rId6">
                <a:alphaModFix/>
              </a:blip>
              <a:srcRect b="0" l="0" r="0" t="0"/>
              <a:stretch/>
            </p:blipFill>
            <p:spPr>
              <a:xfrm>
                <a:off x="-2456641" y="12737835"/>
                <a:ext cx="1828800" cy="1117599"/>
              </a:xfrm>
              <a:prstGeom prst="rect">
                <a:avLst/>
              </a:prstGeom>
              <a:noFill/>
              <a:ln>
                <a:noFill/>
              </a:ln>
            </p:spPr>
          </p:pic>
          <p:sp>
            <p:nvSpPr>
              <p:cNvPr id="87" name="Shape 87"/>
              <p:cNvSpPr txBox="1"/>
              <p:nvPr/>
            </p:nvSpPr>
            <p:spPr>
              <a:xfrm rot="-5400000">
                <a:off x="-5235785" y="13214924"/>
                <a:ext cx="1117601" cy="156023"/>
              </a:xfrm>
              <a:prstGeom prst="rect">
                <a:avLst/>
              </a:prstGeom>
              <a:noFill/>
              <a:ln>
                <a:noFill/>
              </a:ln>
            </p:spPr>
            <p:txBody>
              <a:bodyPr anchorCtr="0" anchor="t" bIns="0" lIns="91425" rIns="91425" tIns="91425">
                <a:noAutofit/>
              </a:bodyPr>
              <a:lstStyle/>
              <a:p>
                <a:pPr indent="0" lvl="0" marL="0" marR="0" rtl="0" algn="ctr">
                  <a:spcBef>
                    <a:spcPts val="0"/>
                  </a:spcBef>
                  <a:spcAft>
                    <a:spcPts val="0"/>
                  </a:spcAft>
                  <a:buSzPct val="25000"/>
                  <a:buNone/>
                </a:pPr>
                <a:r>
                  <a:rPr b="0" baseline="0" i="0" lang="en-US" sz="1600" u="none" cap="none" strike="noStrike">
                    <a:solidFill>
                      <a:srgbClr val="92D050"/>
                    </a:solidFill>
                    <a:latin typeface="Calibri"/>
                    <a:ea typeface="Calibri"/>
                    <a:cs typeface="Calibri"/>
                    <a:sym typeface="Calibri"/>
                  </a:rPr>
                  <a:t>Good </a:t>
                </a:r>
                <a:r>
                  <a:rPr b="0" baseline="0" i="0" lang="en-US" sz="1600" u="none" cap="none" strike="noStrike">
                    <a:solidFill>
                      <a:schemeClr val="lt1"/>
                    </a:solidFill>
                    <a:latin typeface="Calibri"/>
                    <a:ea typeface="Calibri"/>
                    <a:cs typeface="Calibri"/>
                    <a:sym typeface="Calibri"/>
                  </a:rPr>
                  <a:t>printing quality</a:t>
                </a:r>
              </a:p>
            </p:txBody>
          </p:sp>
          <p:sp>
            <p:nvSpPr>
              <p:cNvPr id="88" name="Shape 88"/>
              <p:cNvSpPr txBox="1"/>
              <p:nvPr/>
            </p:nvSpPr>
            <p:spPr>
              <a:xfrm rot="-5400000">
                <a:off x="-1095250" y="13224451"/>
                <a:ext cx="1117601" cy="156023"/>
              </a:xfrm>
              <a:prstGeom prst="rect">
                <a:avLst/>
              </a:prstGeom>
              <a:noFill/>
              <a:ln>
                <a:noFill/>
              </a:ln>
            </p:spPr>
            <p:txBody>
              <a:bodyPr anchorCtr="0" anchor="t" bIns="0" lIns="91425" rIns="91425" tIns="91425">
                <a:noAutofit/>
              </a:bodyPr>
              <a:lstStyle/>
              <a:p>
                <a:pPr indent="0" lvl="0" marL="0" marR="0" rtl="0" algn="ctr">
                  <a:spcBef>
                    <a:spcPts val="0"/>
                  </a:spcBef>
                  <a:spcAft>
                    <a:spcPts val="0"/>
                  </a:spcAft>
                  <a:buSzPct val="25000"/>
                  <a:buNone/>
                </a:pPr>
                <a:r>
                  <a:rPr b="0" baseline="0" i="0" lang="en-US" sz="1600" u="none" cap="none" strike="noStrike">
                    <a:solidFill>
                      <a:srgbClr val="FF0000"/>
                    </a:solidFill>
                    <a:latin typeface="Calibri"/>
                    <a:ea typeface="Calibri"/>
                    <a:cs typeface="Calibri"/>
                    <a:sym typeface="Calibri"/>
                  </a:rPr>
                  <a:t>Bad </a:t>
                </a:r>
                <a:r>
                  <a:rPr b="0" baseline="0" i="0" lang="en-US" sz="1600" u="none" cap="none" strike="noStrike">
                    <a:solidFill>
                      <a:schemeClr val="lt1"/>
                    </a:solidFill>
                    <a:latin typeface="Calibri"/>
                    <a:ea typeface="Calibri"/>
                    <a:cs typeface="Calibri"/>
                    <a:sym typeface="Calibri"/>
                  </a:rPr>
                  <a:t>printing quality</a:t>
                </a:r>
              </a:p>
            </p:txBody>
          </p:sp>
        </p:grpSp>
      </p:grpSp>
      <p:grpSp>
        <p:nvGrpSpPr>
          <p:cNvPr id="89" name="Shape 89"/>
          <p:cNvGrpSpPr/>
          <p:nvPr/>
        </p:nvGrpSpPr>
        <p:grpSpPr>
          <a:xfrm>
            <a:off x="51617560" y="-55065"/>
            <a:ext cx="11062138" cy="32973464"/>
            <a:chOff x="44157837" y="-55065"/>
            <a:chExt cx="11062138" cy="32973464"/>
          </a:xfrm>
        </p:grpSpPr>
        <p:sp>
          <p:nvSpPr>
            <p:cNvPr id="90" name="Shape 90"/>
            <p:cNvSpPr/>
            <p:nvPr/>
          </p:nvSpPr>
          <p:spPr>
            <a:xfrm>
              <a:off x="44157837" y="-55065"/>
              <a:ext cx="11062138" cy="32973464"/>
            </a:xfrm>
            <a:prstGeom prst="rect">
              <a:avLst/>
            </a:prstGeom>
            <a:solidFill>
              <a:srgbClr val="0C0C0C"/>
            </a:solidFill>
            <a:ln>
              <a:noFill/>
            </a:ln>
          </p:spPr>
          <p:txBody>
            <a:bodyPr anchorCtr="0" anchor="t" bIns="0" lIns="457200" rIns="457200" tIns="457200">
              <a:noAutofit/>
            </a:bodyPr>
            <a:lstStyle/>
            <a:p>
              <a:pPr indent="0" lvl="0" marL="0" marR="0" rtl="0" algn="ctr">
                <a:spcBef>
                  <a:spcPts val="0"/>
                </a:spcBef>
                <a:spcAft>
                  <a:spcPts val="0"/>
                </a:spcAft>
                <a:buSzPct val="25000"/>
                <a:buNone/>
              </a:pPr>
              <a:r>
                <a:rPr b="1" baseline="0" i="0" lang="en-US" sz="4000" u="none" cap="none" strike="noStrike">
                  <a:solidFill>
                    <a:schemeClr val="lt1"/>
                  </a:solidFill>
                  <a:latin typeface="Trebuchet MS"/>
                  <a:ea typeface="Trebuchet MS"/>
                  <a:cs typeface="Trebuchet MS"/>
                  <a:sym typeface="Trebuchet MS"/>
                </a:rPr>
                <a:t>QUICK START (cont.)</a:t>
              </a:r>
            </a:p>
            <a:p>
              <a:pPr indent="0" lvl="0" marL="0" marR="0" rtl="0" algn="ctr">
                <a:spcBef>
                  <a:spcPts val="0"/>
                </a:spcBef>
                <a:spcAft>
                  <a:spcPts val="0"/>
                </a:spcAft>
                <a:buNone/>
              </a:pPr>
              <a:r>
                <a:t/>
              </a:r>
              <a:endParaRPr b="1" baseline="0" i="0" sz="36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How to change the template color theme</a:t>
              </a:r>
            </a:p>
            <a:p>
              <a:pPr indent="0" lvl="2"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You can easily change the color theme of your poster by going to the DESIGN menu, click on COLORS, and choose the color theme of your choice. You can also create your own color theme.</a:t>
              </a:r>
            </a:p>
            <a:p>
              <a:pPr indent="0" lvl="2" marL="0" marR="0" rtl="0" algn="l">
                <a:lnSpc>
                  <a:spcPct val="100000"/>
                </a:lnSpc>
                <a:spcBef>
                  <a:spcPts val="0"/>
                </a:spcBef>
                <a:spcAft>
                  <a:spcPts val="0"/>
                </a:spcAft>
                <a:buClr>
                  <a:schemeClr val="lt1"/>
                </a:buClr>
                <a:buFont typeface="Calibri"/>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You can also manually change the color of your background by going to VIEW &gt; SLIDE MASTER.  After you finish working on the master be sure to go to VIEW &gt; NORMAL to continue working on your poster.</a:t>
              </a: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How to add Text</a:t>
              </a:r>
            </a:p>
            <a:p>
              <a:pPr indent="-1587" lvl="2" marL="3265488"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The template comes with a number of pre-formatted placeholders for headers and text blocks. You can add more blocks by copying and pasting the existing ones or by adding a text box from the HOME menu. </a:t>
              </a:r>
            </a:p>
            <a:p>
              <a:pPr indent="-7041" lvl="2" marL="1518341"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 </a:t>
              </a:r>
              <a:r>
                <a:rPr b="1" baseline="0" i="0" lang="en-US" sz="3200" u="none" cap="none" strike="noStrike">
                  <a:solidFill>
                    <a:srgbClr val="FFC000"/>
                  </a:solidFill>
                  <a:latin typeface="Trebuchet MS"/>
                  <a:ea typeface="Trebuchet MS"/>
                  <a:cs typeface="Trebuchet MS"/>
                  <a:sym typeface="Trebuchet MS"/>
                </a:rPr>
                <a:t>Text size</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Adjust the size of your text based on how much content you have to present. The default template text offers a good starting point. Follow the conference requirements.</a:t>
              </a:r>
            </a:p>
            <a:p>
              <a:pPr indent="-7041" lvl="2" marL="1518341"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How to add Tables</a:t>
              </a:r>
            </a:p>
            <a:p>
              <a:pPr indent="-3175" lvl="1" marL="1730375"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To add a table from scratch go to the INSERT menu and </a:t>
              </a:r>
              <a:br>
                <a:rPr b="0" baseline="0" i="0" lang="en-US" sz="2400" u="none" cap="none" strike="noStrike">
                  <a:solidFill>
                    <a:srgbClr val="BFBFBF"/>
                  </a:solidFill>
                  <a:latin typeface="Trebuchet MS"/>
                  <a:ea typeface="Trebuchet MS"/>
                  <a:cs typeface="Trebuchet MS"/>
                  <a:sym typeface="Trebuchet MS"/>
                </a:rPr>
              </a:br>
              <a:r>
                <a:rPr b="0" baseline="0" i="0" lang="en-US" sz="2400" u="none" cap="none" strike="noStrike">
                  <a:solidFill>
                    <a:srgbClr val="BFBFBF"/>
                  </a:solidFill>
                  <a:latin typeface="Trebuchet MS"/>
                  <a:ea typeface="Trebuchet MS"/>
                  <a:cs typeface="Trebuchet MS"/>
                  <a:sym typeface="Trebuchet MS"/>
                </a:rPr>
                <a:t>click on TABLE. A drop-down box will help you select rows and columns. </a:t>
              </a: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You can also copy and a paste a table from Word or another PowerPoint document. A pasted table may need to be re-formatted by RIGHT-CLICK &gt; FORMAT SHAPE, TEXT BOX, Margins.</a:t>
              </a: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ct val="25000"/>
                <a:buFont typeface="Trebuchet MS"/>
                <a:buNone/>
              </a:pPr>
              <a:r>
                <a:rPr b="1" baseline="0" i="0" lang="en-US" sz="3200" u="none" cap="none" strike="noStrike">
                  <a:solidFill>
                    <a:srgbClr val="FFC000"/>
                  </a:solidFill>
                  <a:latin typeface="Trebuchet MS"/>
                  <a:ea typeface="Trebuchet MS"/>
                  <a:cs typeface="Trebuchet MS"/>
                  <a:sym typeface="Trebuchet MS"/>
                </a:rPr>
                <a:t>Graphs / Charts</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You can simply copy and paste charts and graphs from Excel or Word. Some reformatting may be required depending on how the original document has been created.</a:t>
              </a:r>
            </a:p>
            <a:p>
              <a:pPr indent="0" lvl="0" marL="0" marR="0" rtl="0" algn="l">
                <a:lnSpc>
                  <a:spcPct val="100000"/>
                </a:lnSpc>
                <a:spcBef>
                  <a:spcPts val="0"/>
                </a:spcBef>
                <a:spcAft>
                  <a:spcPts val="0"/>
                </a:spcAft>
                <a:buClr>
                  <a:schemeClr val="lt1"/>
                </a:buClr>
                <a:buFont typeface="Calibri"/>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ct val="25000"/>
                <a:buFont typeface="Trebuchet MS"/>
                <a:buNone/>
              </a:pPr>
              <a:r>
                <a:rPr b="1" baseline="0" i="0" lang="en-US" sz="3200" u="none" cap="none" strike="noStrike">
                  <a:solidFill>
                    <a:srgbClr val="FFC000"/>
                  </a:solidFill>
                  <a:latin typeface="Trebuchet MS"/>
                  <a:ea typeface="Trebuchet MS"/>
                  <a:cs typeface="Trebuchet MS"/>
                  <a:sym typeface="Trebuchet MS"/>
                </a:rPr>
                <a:t>How to change the column configuration</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RIGHT-CLICK on the poster background and select LAYOUT to see the column options available for this template. The poster columns can also be customized on the Master. VIEW &gt; MASTER.</a:t>
              </a:r>
            </a:p>
            <a:p>
              <a:pPr indent="0" lvl="0" marL="0" marR="0" rtl="0" algn="ctr">
                <a:lnSpc>
                  <a:spcPct val="100000"/>
                </a:lnSpc>
                <a:spcBef>
                  <a:spcPts val="0"/>
                </a:spcBef>
                <a:spcAft>
                  <a:spcPts val="0"/>
                </a:spcAft>
                <a:buClr>
                  <a:schemeClr val="lt1"/>
                </a:buClr>
                <a:buFont typeface="Calibri"/>
                <a:buNone/>
              </a:pPr>
              <a:r>
                <a:t/>
              </a:r>
              <a:endParaRPr b="1" baseline="0" i="0" sz="32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ct val="25000"/>
                <a:buFont typeface="Trebuchet MS"/>
                <a:buNone/>
              </a:pPr>
              <a:r>
                <a:rPr b="1" baseline="0" i="0" lang="en-US" sz="3200" u="none" cap="none" strike="noStrike">
                  <a:solidFill>
                    <a:srgbClr val="FFC000"/>
                  </a:solidFill>
                  <a:latin typeface="Trebuchet MS"/>
                  <a:ea typeface="Trebuchet MS"/>
                  <a:cs typeface="Trebuchet MS"/>
                  <a:sym typeface="Trebuchet MS"/>
                </a:rPr>
                <a:t>How to remove the info bars</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indent="0" lvl="0" marL="0" marR="0" rtl="0" algn="l">
                <a:lnSpc>
                  <a:spcPct val="100000"/>
                </a:lnSpc>
                <a:spcBef>
                  <a:spcPts val="0"/>
                </a:spcBef>
                <a:spcAft>
                  <a:spcPts val="0"/>
                </a:spcAft>
                <a:buClr>
                  <a:schemeClr val="lt1"/>
                </a:buClr>
                <a:buFont typeface="Calibri"/>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ct val="25000"/>
                <a:buFont typeface="Trebuchet MS"/>
                <a:buNone/>
              </a:pPr>
              <a:r>
                <a:rPr b="1" baseline="0" i="0" lang="en-US" sz="3200" u="none" cap="none" strike="noStrike">
                  <a:solidFill>
                    <a:srgbClr val="FFC000"/>
                  </a:solidFill>
                  <a:latin typeface="Trebuchet MS"/>
                  <a:ea typeface="Trebuchet MS"/>
                  <a:cs typeface="Trebuchet MS"/>
                  <a:sym typeface="Trebuchet MS"/>
                </a:rPr>
                <a:t>Save your work</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Save your template as a PowerPoint document. For printing, save as PowerPoint of “Print-quality” PDF.</a:t>
              </a:r>
            </a:p>
            <a:p>
              <a:pPr indent="0" lvl="0" marL="0" marR="0" rtl="0" algn="l">
                <a:lnSpc>
                  <a:spcPct val="100000"/>
                </a:lnSpc>
                <a:spcBef>
                  <a:spcPts val="0"/>
                </a:spcBef>
                <a:spcAft>
                  <a:spcPts val="0"/>
                </a:spcAft>
                <a:buClr>
                  <a:schemeClr val="lt1"/>
                </a:buClr>
                <a:buFont typeface="Calibri"/>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ct val="25000"/>
                <a:buFont typeface="Trebuchet MS"/>
                <a:buNone/>
              </a:pPr>
              <a:r>
                <a:rPr b="1" baseline="0" i="0" lang="en-US" sz="3200" u="none" cap="none" strike="noStrike">
                  <a:solidFill>
                    <a:srgbClr val="FFC000"/>
                  </a:solidFill>
                  <a:latin typeface="Trebuchet MS"/>
                  <a:ea typeface="Trebuchet MS"/>
                  <a:cs typeface="Trebuchet MS"/>
                  <a:sym typeface="Trebuchet MS"/>
                </a:rPr>
                <a:t>Print your poster</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indent="0" lvl="0" marL="0" marR="0" rtl="0" algn="l">
                <a:lnSpc>
                  <a:spcPct val="100000"/>
                </a:lnSpc>
                <a:spcBef>
                  <a:spcPts val="0"/>
                </a:spcBef>
                <a:spcAft>
                  <a:spcPts val="0"/>
                </a:spcAft>
                <a:buClr>
                  <a:schemeClr val="lt1"/>
                </a:buClr>
                <a:buFont typeface="Calibri"/>
                <a:buNone/>
              </a:pPr>
              <a:r>
                <a:t/>
              </a:r>
              <a:endParaRPr b="0" baseline="0" i="0" sz="2800" u="none" cap="none" strike="noStrike">
                <a:solidFill>
                  <a:srgbClr val="BFBFBF"/>
                </a:solidFill>
                <a:latin typeface="Trebuchet MS"/>
                <a:ea typeface="Trebuchet MS"/>
                <a:cs typeface="Trebuchet MS"/>
                <a:sym typeface="Trebuchet MS"/>
              </a:endParaRPr>
            </a:p>
          </p:txBody>
        </p:sp>
        <p:pic>
          <p:nvPicPr>
            <p:cNvPr id="91" name="Shape 91"/>
            <p:cNvPicPr preferRelativeResize="0"/>
            <p:nvPr/>
          </p:nvPicPr>
          <p:blipFill rotWithShape="1">
            <a:blip r:embed="rId7">
              <a:alphaModFix/>
            </a:blip>
            <a:srcRect b="0" l="0" r="0" t="0"/>
            <a:stretch/>
          </p:blipFill>
          <p:spPr>
            <a:xfrm>
              <a:off x="46915678" y="3349444"/>
              <a:ext cx="5586150" cy="2063772"/>
            </a:xfrm>
            <a:prstGeom prst="rect">
              <a:avLst/>
            </a:prstGeom>
            <a:noFill/>
            <a:ln>
              <a:noFill/>
            </a:ln>
          </p:spPr>
        </p:pic>
        <p:pic>
          <p:nvPicPr>
            <p:cNvPr id="92" name="Shape 92"/>
            <p:cNvPicPr preferRelativeResize="0"/>
            <p:nvPr/>
          </p:nvPicPr>
          <p:blipFill rotWithShape="1">
            <a:blip r:embed="rId8">
              <a:alphaModFix/>
            </a:blip>
            <a:srcRect b="0" l="0" r="0" t="0"/>
            <a:stretch/>
          </p:blipFill>
          <p:spPr>
            <a:xfrm>
              <a:off x="44621818" y="7740039"/>
              <a:ext cx="2969583" cy="1370576"/>
            </a:xfrm>
            <a:prstGeom prst="rect">
              <a:avLst/>
            </a:prstGeom>
            <a:noFill/>
            <a:ln>
              <a:noFill/>
            </a:ln>
          </p:spPr>
        </p:pic>
        <p:pic>
          <p:nvPicPr>
            <p:cNvPr id="93" name="Shape 93"/>
            <p:cNvPicPr preferRelativeResize="0"/>
            <p:nvPr/>
          </p:nvPicPr>
          <p:blipFill rotWithShape="1">
            <a:blip r:embed="rId9">
              <a:alphaModFix/>
            </a:blip>
            <a:srcRect b="0" l="0" r="0" t="0"/>
            <a:stretch/>
          </p:blipFill>
          <p:spPr>
            <a:xfrm>
              <a:off x="44629618" y="12347263"/>
              <a:ext cx="1482266" cy="992161"/>
            </a:xfrm>
            <a:prstGeom prst="rect">
              <a:avLst/>
            </a:prstGeom>
            <a:noFill/>
            <a:ln>
              <a:noFill/>
            </a:ln>
          </p:spPr>
        </p:pic>
        <p:grpSp>
          <p:nvGrpSpPr>
            <p:cNvPr id="94" name="Shape 94"/>
            <p:cNvGrpSpPr/>
            <p:nvPr/>
          </p:nvGrpSpPr>
          <p:grpSpPr>
            <a:xfrm>
              <a:off x="44487209" y="29414562"/>
              <a:ext cx="10354212" cy="1265612"/>
              <a:chOff x="44200453" y="28362387"/>
              <a:chExt cx="9771398" cy="1090622"/>
            </a:xfrm>
          </p:grpSpPr>
          <p:sp>
            <p:nvSpPr>
              <p:cNvPr id="95" name="Shape 95"/>
              <p:cNvSpPr/>
              <p:nvPr/>
            </p:nvSpPr>
            <p:spPr>
              <a:xfrm>
                <a:off x="44200453" y="28362387"/>
                <a:ext cx="9771398" cy="1090622"/>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9800" u="none" cap="none" strike="noStrike">
                  <a:solidFill>
                    <a:schemeClr val="lt1"/>
                  </a:solidFill>
                  <a:latin typeface="Calibri"/>
                  <a:ea typeface="Calibri"/>
                  <a:cs typeface="Calibri"/>
                  <a:sym typeface="Calibri"/>
                </a:endParaRPr>
              </a:p>
            </p:txBody>
          </p:sp>
          <p:pic>
            <p:nvPicPr>
              <p:cNvPr id="96" name="Shape 96"/>
              <p:cNvPicPr preferRelativeResize="0"/>
              <p:nvPr/>
            </p:nvPicPr>
            <p:blipFill rotWithShape="1">
              <a:blip r:embed="rId10">
                <a:alphaModFix/>
              </a:blip>
              <a:srcRect b="0" l="0" r="0" t="0"/>
              <a:stretch/>
            </p:blipFill>
            <p:spPr>
              <a:xfrm>
                <a:off x="44326393" y="28460718"/>
                <a:ext cx="914400" cy="914399"/>
              </a:xfrm>
              <a:prstGeom prst="rect">
                <a:avLst/>
              </a:prstGeom>
              <a:noFill/>
              <a:ln>
                <a:noFill/>
              </a:ln>
            </p:spPr>
          </p:pic>
          <p:sp>
            <p:nvSpPr>
              <p:cNvPr id="97" name="Shape 97"/>
              <p:cNvSpPr txBox="1"/>
              <p:nvPr/>
            </p:nvSpPr>
            <p:spPr>
              <a:xfrm>
                <a:off x="45300662" y="28552306"/>
                <a:ext cx="8671189" cy="716098"/>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0" baseline="0" i="0" lang="en-US" sz="2400" u="none" cap="none" strike="noStrike">
                    <a:solidFill>
                      <a:schemeClr val="dk2"/>
                    </a:solidFill>
                    <a:latin typeface="Trebuchet MS"/>
                    <a:ea typeface="Trebuchet MS"/>
                    <a:cs typeface="Trebuchet MS"/>
                    <a:sym typeface="Trebuchet MS"/>
                  </a:rPr>
                  <a:t>Student discounts are available on our Facebook page.</a:t>
                </a:r>
                <a:br>
                  <a:rPr b="0" baseline="0" i="0" lang="en-US" sz="2400" u="none" cap="none" strike="noStrike">
                    <a:solidFill>
                      <a:schemeClr val="dk2"/>
                    </a:solidFill>
                    <a:latin typeface="Trebuchet MS"/>
                    <a:ea typeface="Trebuchet MS"/>
                    <a:cs typeface="Trebuchet MS"/>
                    <a:sym typeface="Trebuchet MS"/>
                  </a:rPr>
                </a:br>
                <a:r>
                  <a:rPr b="0" baseline="0" i="0" lang="en-US" sz="2400" u="none" cap="none" strike="noStrike">
                    <a:solidFill>
                      <a:schemeClr val="dk2"/>
                    </a:solidFill>
                    <a:latin typeface="Trebuchet MS"/>
                    <a:ea typeface="Trebuchet MS"/>
                    <a:cs typeface="Trebuchet MS"/>
                    <a:sym typeface="Trebuchet MS"/>
                  </a:rPr>
                  <a:t>Go to </a:t>
                </a:r>
                <a:r>
                  <a:rPr b="0" baseline="0" i="0" lang="en-US" sz="2400" u="sng" cap="none" strike="noStrike">
                    <a:solidFill>
                      <a:schemeClr val="dk2"/>
                    </a:solidFill>
                    <a:latin typeface="Trebuchet MS"/>
                    <a:ea typeface="Trebuchet MS"/>
                    <a:cs typeface="Trebuchet MS"/>
                    <a:sym typeface="Trebuchet MS"/>
                  </a:rPr>
                  <a:t>PosterPresentations.com</a:t>
                </a:r>
                <a:r>
                  <a:rPr b="0" baseline="0" i="0" lang="en-US" sz="2400" u="none" cap="none" strike="noStrike">
                    <a:solidFill>
                      <a:schemeClr val="dk2"/>
                    </a:solidFill>
                    <a:latin typeface="Trebuchet MS"/>
                    <a:ea typeface="Trebuchet MS"/>
                    <a:cs typeface="Trebuchet MS"/>
                    <a:sym typeface="Trebuchet MS"/>
                  </a:rPr>
                  <a:t> and click on the FB icon. </a:t>
                </a:r>
              </a:p>
            </p:txBody>
          </p:sp>
        </p:grpSp>
        <p:sp>
          <p:nvSpPr>
            <p:cNvPr id="98" name="Shape 98"/>
            <p:cNvSpPr txBox="1"/>
            <p:nvPr/>
          </p:nvSpPr>
          <p:spPr>
            <a:xfrm>
              <a:off x="44262809" y="31169781"/>
              <a:ext cx="6870215" cy="1399637"/>
            </a:xfrm>
            <a:prstGeom prst="rect">
              <a:avLst/>
            </a:prstGeom>
            <a:noFill/>
            <a:ln>
              <a:noFill/>
            </a:ln>
          </p:spPr>
          <p:txBody>
            <a:bodyPr anchorCtr="0" anchor="t" bIns="32650" lIns="65300" rIns="65300" tIns="32650">
              <a:noAutofit/>
            </a:bodyPr>
            <a:lstStyle/>
            <a:p>
              <a:pPr indent="0" lvl="0" marL="0" marR="0" rtl="0" algn="l">
                <a:lnSpc>
                  <a:spcPct val="92857"/>
                </a:lnSpc>
                <a:spcBef>
                  <a:spcPts val="0"/>
                </a:spcBef>
                <a:spcAft>
                  <a:spcPts val="0"/>
                </a:spcAft>
                <a:buSzPct val="25000"/>
                <a:buNone/>
              </a:pPr>
              <a:r>
                <a:rPr b="0" baseline="0" i="0" lang="en-US" sz="2800" u="none" cap="none" strike="noStrike">
                  <a:solidFill>
                    <a:schemeClr val="lt1"/>
                  </a:solidFill>
                  <a:latin typeface="Calibri"/>
                  <a:ea typeface="Calibri"/>
                  <a:cs typeface="Calibri"/>
                  <a:sym typeface="Calibri"/>
                </a:rPr>
                <a:t>© 2013 PosterPresentations.com</a:t>
              </a:r>
              <a:br>
                <a:rPr b="0" baseline="0" i="0" lang="en-US" sz="2800" u="none" cap="none" strike="noStrike">
                  <a:solidFill>
                    <a:schemeClr val="lt1"/>
                  </a:solidFill>
                  <a:latin typeface="Calibri"/>
                  <a:ea typeface="Calibri"/>
                  <a:cs typeface="Calibri"/>
                  <a:sym typeface="Calibri"/>
                </a:rPr>
              </a:br>
              <a:r>
                <a:rPr b="0" baseline="0" i="0" lang="en-US" sz="2800" u="none" cap="none" strike="noStrike">
                  <a:solidFill>
                    <a:schemeClr val="lt1"/>
                  </a:solidFill>
                  <a:latin typeface="Calibri"/>
                  <a:ea typeface="Calibri"/>
                  <a:cs typeface="Calibri"/>
                  <a:sym typeface="Calibri"/>
                </a:rPr>
                <a:t>    </a:t>
              </a:r>
              <a:r>
                <a:rPr b="0" baseline="0" i="0" lang="en-US" sz="2400" u="none" cap="none" strike="noStrike">
                  <a:solidFill>
                    <a:schemeClr val="lt1"/>
                  </a:solidFill>
                  <a:latin typeface="Calibri"/>
                  <a:ea typeface="Calibri"/>
                  <a:cs typeface="Calibri"/>
                  <a:sym typeface="Calibri"/>
                </a:rPr>
                <a:t>2117 Fourth Street , Unit C        </a:t>
              </a:r>
            </a:p>
            <a:p>
              <a:pPr indent="0" lvl="0" marL="0" marR="0" rtl="0" algn="l">
                <a:lnSpc>
                  <a:spcPct val="108333"/>
                </a:lnSpc>
                <a:spcBef>
                  <a:spcPts val="0"/>
                </a:spcBef>
                <a:spcAft>
                  <a:spcPts val="0"/>
                </a:spcAft>
                <a:buSzPct val="25000"/>
                <a:buNone/>
              </a:pPr>
              <a:r>
                <a:rPr b="0" baseline="0" i="0" lang="en-US" sz="2400" u="none" cap="none" strike="noStrike">
                  <a:solidFill>
                    <a:schemeClr val="lt1"/>
                  </a:solidFill>
                  <a:latin typeface="Calibri"/>
                  <a:ea typeface="Calibri"/>
                  <a:cs typeface="Calibri"/>
                  <a:sym typeface="Calibri"/>
                </a:rPr>
                <a:t>     Berkeley CA </a:t>
              </a:r>
              <a:r>
                <a:rPr b="0" baseline="0" i="0" lang="en-US" sz="2000" u="none" cap="none" strike="noStrike">
                  <a:solidFill>
                    <a:schemeClr val="lt1"/>
                  </a:solidFill>
                  <a:latin typeface="Calibri"/>
                  <a:ea typeface="Calibri"/>
                  <a:cs typeface="Calibri"/>
                  <a:sym typeface="Calibri"/>
                </a:rPr>
                <a:t>94710</a:t>
              </a:r>
              <a:br>
                <a:rPr b="0" baseline="0" i="0" lang="en-US" sz="2400" u="none" cap="none" strike="noStrike">
                  <a:solidFill>
                    <a:schemeClr val="lt1"/>
                  </a:solidFill>
                  <a:latin typeface="Calibri"/>
                  <a:ea typeface="Calibri"/>
                  <a:cs typeface="Calibri"/>
                  <a:sym typeface="Calibri"/>
                </a:rPr>
              </a:br>
              <a:r>
                <a:rPr b="0" baseline="0" i="0" lang="en-US" sz="2400" u="none" cap="none" strike="noStrike">
                  <a:solidFill>
                    <a:schemeClr val="lt1"/>
                  </a:solidFill>
                  <a:latin typeface="Calibri"/>
                  <a:ea typeface="Calibri"/>
                  <a:cs typeface="Calibri"/>
                  <a:sym typeface="Calibri"/>
                </a:rPr>
                <a:t>    </a:t>
              </a:r>
              <a:r>
                <a:rPr b="1" baseline="0" i="0" lang="en-US" sz="2400" u="none" cap="none" strike="noStrike">
                  <a:solidFill>
                    <a:srgbClr val="FFFF00"/>
                  </a:solidFill>
                  <a:latin typeface="Calibri"/>
                  <a:ea typeface="Calibri"/>
                  <a:cs typeface="Calibri"/>
                  <a:sym typeface="Calibri"/>
                </a:rPr>
                <a:t>posterpresenter@gmail.com</a:t>
              </a:r>
            </a:p>
          </p:txBody>
        </p:sp>
      </p:grpSp>
    </p:spTree>
  </p:cSld>
  <p:clrMap accent1="accent1" accent2="accent2" accent3="accent3" accent4="accent4" accent5="accent5" accent6="accent6" bg1="lt1" bg2="dk2" tx1="dk1" tx2="lt2" folHlink="folHlink" hlink="hlink"/>
  <p:sldLayoutIdLst>
    <p:sldLayoutId id="2147483649"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2C3F71"/>
            </a:gs>
            <a:gs pos="50000">
              <a:srgbClr val="AAB8DD"/>
            </a:gs>
            <a:gs pos="100000">
              <a:srgbClr val="E1E7F4"/>
            </a:gs>
          </a:gsLst>
          <a:lin ang="16200000" scaled="0"/>
        </a:gradFill>
      </p:bgPr>
    </p:bg>
    <p:spTree>
      <p:nvGrpSpPr>
        <p:cNvPr id="117" name="Shape 117"/>
        <p:cNvGrpSpPr/>
        <p:nvPr/>
      </p:nvGrpSpPr>
      <p:grpSpPr>
        <a:xfrm>
          <a:off x="0" y="0"/>
          <a:ext cx="0" cy="0"/>
          <a:chOff x="0" y="0"/>
          <a:chExt cx="0" cy="0"/>
        </a:xfrm>
      </p:grpSpPr>
      <p:sp>
        <p:nvSpPr>
          <p:cNvPr id="118" name="Shape 118"/>
          <p:cNvSpPr/>
          <p:nvPr/>
        </p:nvSpPr>
        <p:spPr>
          <a:xfrm>
            <a:off x="0" y="0"/>
            <a:ext cx="51206399" cy="4800600"/>
          </a:xfrm>
          <a:prstGeom prst="rect">
            <a:avLst/>
          </a:prstGeom>
          <a:solidFill>
            <a:srgbClr val="425EA9"/>
          </a:solidFill>
          <a:ln cap="flat" cmpd="sng" w="9525">
            <a:solidFill>
              <a:schemeClr val="dk1"/>
            </a:solidFill>
            <a:prstDash val="solid"/>
            <a:miter/>
            <a:headEnd len="med" w="med" type="none"/>
            <a:tailEnd len="med" w="med" type="none"/>
          </a:ln>
        </p:spPr>
        <p:txBody>
          <a:bodyPr anchorCtr="0" anchor="ctr" bIns="52225" lIns="104475" rIns="104475" tIns="52225">
            <a:noAutofit/>
          </a:bodyPr>
          <a:lstStyle/>
          <a:p>
            <a:pPr indent="0" lvl="0" marL="0" marR="0" rtl="0" algn="l">
              <a:spcBef>
                <a:spcPts val="0"/>
              </a:spcBef>
              <a:spcAft>
                <a:spcPts val="0"/>
              </a:spcAft>
              <a:buNone/>
            </a:pPr>
            <a:r>
              <a:t/>
            </a:r>
            <a:endParaRPr b="0" baseline="0" i="0" sz="9800" u="none" cap="none" strike="noStrike">
              <a:solidFill>
                <a:schemeClr val="dk1"/>
              </a:solidFill>
              <a:latin typeface="Calibri"/>
              <a:ea typeface="Calibri"/>
              <a:cs typeface="Calibri"/>
              <a:sym typeface="Calibri"/>
            </a:endParaRPr>
          </a:p>
        </p:txBody>
      </p:sp>
      <p:sp>
        <p:nvSpPr>
          <p:cNvPr id="119" name="Shape 119"/>
          <p:cNvSpPr/>
          <p:nvPr/>
        </p:nvSpPr>
        <p:spPr>
          <a:xfrm>
            <a:off x="0" y="4805362"/>
            <a:ext cx="51206399" cy="152399"/>
          </a:xfrm>
          <a:prstGeom prst="rect">
            <a:avLst/>
          </a:prstGeom>
          <a:solidFill>
            <a:srgbClr val="2C3F71"/>
          </a:solidFill>
          <a:ln>
            <a:noFill/>
          </a:ln>
        </p:spPr>
        <p:txBody>
          <a:bodyPr anchorCtr="0" anchor="ctr" bIns="52225" lIns="104475" rIns="104475" tIns="52225">
            <a:noAutofit/>
          </a:bodyPr>
          <a:lstStyle/>
          <a:p>
            <a:pPr indent="0" lvl="0" marL="0" marR="0" rtl="0" algn="l">
              <a:spcBef>
                <a:spcPts val="0"/>
              </a:spcBef>
              <a:spcAft>
                <a:spcPts val="0"/>
              </a:spcAft>
              <a:buNone/>
            </a:pPr>
            <a:r>
              <a:t/>
            </a:r>
            <a:endParaRPr b="0" baseline="0" i="0" sz="9800" u="none" cap="none" strike="noStrike">
              <a:solidFill>
                <a:schemeClr val="dk1"/>
              </a:solidFill>
              <a:latin typeface="Calibri"/>
              <a:ea typeface="Calibri"/>
              <a:cs typeface="Calibri"/>
              <a:sym typeface="Calibri"/>
            </a:endParaRPr>
          </a:p>
        </p:txBody>
      </p:sp>
      <p:sp>
        <p:nvSpPr>
          <p:cNvPr id="120" name="Shape 120"/>
          <p:cNvSpPr txBox="1"/>
          <p:nvPr/>
        </p:nvSpPr>
        <p:spPr>
          <a:xfrm>
            <a:off x="955675" y="32358012"/>
            <a:ext cx="2933700" cy="376236"/>
          </a:xfrm>
          <a:prstGeom prst="rect">
            <a:avLst/>
          </a:prstGeom>
          <a:noFill/>
          <a:ln>
            <a:noFill/>
          </a:ln>
        </p:spPr>
        <p:txBody>
          <a:bodyPr anchorCtr="0" anchor="t" bIns="52125" lIns="104300" rIns="104300" tIns="52125">
            <a:noAutofit/>
          </a:bodyPr>
          <a:lstStyle/>
          <a:p>
            <a:pPr indent="0" lvl="0" marL="0" marR="0" rtl="0" algn="l">
              <a:lnSpc>
                <a:spcPct val="75000"/>
              </a:lnSpc>
              <a:spcBef>
                <a:spcPts val="0"/>
              </a:spcBef>
              <a:spcAft>
                <a:spcPts val="0"/>
              </a:spcAft>
              <a:buSzPct val="25000"/>
              <a:buNone/>
            </a:pPr>
            <a:r>
              <a:rPr b="1" baseline="0" i="0" lang="en-US" sz="600" u="none" cap="none" strike="noStrike">
                <a:solidFill>
                  <a:srgbClr val="BFBFBF"/>
                </a:solidFill>
                <a:latin typeface="Arial"/>
                <a:ea typeface="Arial"/>
                <a:cs typeface="Arial"/>
                <a:sym typeface="Arial"/>
              </a:rPr>
              <a:t>RESEARCH POSTER PRESENTATION DESIGN © 2012</a:t>
            </a:r>
          </a:p>
          <a:p>
            <a:pPr indent="0" lvl="0" marL="0" marR="0" rtl="0" algn="l">
              <a:lnSpc>
                <a:spcPct val="75000"/>
              </a:lnSpc>
              <a:spcBef>
                <a:spcPts val="600"/>
              </a:spcBef>
              <a:spcAft>
                <a:spcPts val="0"/>
              </a:spcAft>
              <a:buSzPct val="25000"/>
              <a:buNone/>
            </a:pPr>
            <a:r>
              <a:rPr b="1" baseline="0" i="0" lang="en-US" sz="1200" u="none" cap="none" strike="noStrike">
                <a:solidFill>
                  <a:srgbClr val="BFBFBF"/>
                </a:solidFill>
                <a:latin typeface="Arial"/>
                <a:ea typeface="Arial"/>
                <a:cs typeface="Arial"/>
                <a:sym typeface="Arial"/>
              </a:rPr>
              <a:t>www.PosterPresentations.com</a:t>
            </a:r>
          </a:p>
        </p:txBody>
      </p:sp>
      <p:sp>
        <p:nvSpPr>
          <p:cNvPr id="121" name="Shape 121"/>
          <p:cNvSpPr/>
          <p:nvPr/>
        </p:nvSpPr>
        <p:spPr>
          <a:xfrm>
            <a:off x="1089025" y="5383212"/>
            <a:ext cx="11712575" cy="26736674"/>
          </a:xfrm>
          <a:prstGeom prst="roundRect">
            <a:avLst>
              <a:gd fmla="val 6866" name="adj"/>
            </a:avLst>
          </a:prstGeom>
          <a:gradFill>
            <a:gsLst>
              <a:gs pos="0">
                <a:srgbClr val="CDD2DE"/>
              </a:gs>
              <a:gs pos="100000">
                <a:srgbClr val="F3F5FA"/>
              </a:gs>
            </a:gsLst>
            <a:lin ang="16200000" scaled="0"/>
          </a:gradFill>
          <a:ln cap="flat" cmpd="sng" w="25400">
            <a:solidFill>
              <a:srgbClr val="2C3F71">
                <a:alpha val="57647"/>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b="0" baseline="0" i="0" sz="9800" u="none" cap="none" strike="noStrike">
              <a:solidFill>
                <a:schemeClr val="lt1"/>
              </a:solidFill>
              <a:latin typeface="Calibri"/>
              <a:ea typeface="Calibri"/>
              <a:cs typeface="Calibri"/>
              <a:sym typeface="Calibri"/>
            </a:endParaRPr>
          </a:p>
        </p:txBody>
      </p:sp>
      <p:sp>
        <p:nvSpPr>
          <p:cNvPr id="122" name="Shape 122"/>
          <p:cNvSpPr/>
          <p:nvPr/>
        </p:nvSpPr>
        <p:spPr>
          <a:xfrm>
            <a:off x="38395275" y="5383212"/>
            <a:ext cx="11712575" cy="26736674"/>
          </a:xfrm>
          <a:prstGeom prst="roundRect">
            <a:avLst>
              <a:gd fmla="val 6866" name="adj"/>
            </a:avLst>
          </a:prstGeom>
          <a:gradFill>
            <a:gsLst>
              <a:gs pos="0">
                <a:srgbClr val="CDD2DE"/>
              </a:gs>
              <a:gs pos="100000">
                <a:srgbClr val="F3F5FA"/>
              </a:gs>
            </a:gsLst>
            <a:lin ang="16200000" scaled="0"/>
          </a:gradFill>
          <a:ln cap="flat" cmpd="sng" w="25400">
            <a:solidFill>
              <a:srgbClr val="2C3F71">
                <a:alpha val="57647"/>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b="0" baseline="0" i="0" sz="9800" u="none" cap="none" strike="noStrike">
              <a:solidFill>
                <a:schemeClr val="lt1"/>
              </a:solidFill>
              <a:latin typeface="Calibri"/>
              <a:ea typeface="Calibri"/>
              <a:cs typeface="Calibri"/>
              <a:sym typeface="Calibri"/>
            </a:endParaRPr>
          </a:p>
        </p:txBody>
      </p:sp>
      <p:sp>
        <p:nvSpPr>
          <p:cNvPr id="123" name="Shape 123"/>
          <p:cNvSpPr/>
          <p:nvPr/>
        </p:nvSpPr>
        <p:spPr>
          <a:xfrm>
            <a:off x="13508037" y="5383212"/>
            <a:ext cx="24179211" cy="26736674"/>
          </a:xfrm>
          <a:prstGeom prst="roundRect">
            <a:avLst>
              <a:gd fmla="val 3256" name="adj"/>
            </a:avLst>
          </a:prstGeom>
          <a:gradFill>
            <a:gsLst>
              <a:gs pos="0">
                <a:srgbClr val="CDD2DE"/>
              </a:gs>
              <a:gs pos="100000">
                <a:srgbClr val="F3F5FA"/>
              </a:gs>
            </a:gsLst>
            <a:lin ang="16200000" scaled="0"/>
          </a:gradFill>
          <a:ln cap="flat" cmpd="sng" w="25400">
            <a:solidFill>
              <a:srgbClr val="2C3F71">
                <a:alpha val="57647"/>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b="0" baseline="0" i="0" sz="9800" u="none" cap="none" strike="noStrike">
              <a:solidFill>
                <a:schemeClr val="lt1"/>
              </a:solidFill>
              <a:latin typeface="Calibri"/>
              <a:ea typeface="Calibri"/>
              <a:cs typeface="Calibri"/>
              <a:sym typeface="Calibri"/>
            </a:endParaRPr>
          </a:p>
        </p:txBody>
      </p:sp>
      <p:grpSp>
        <p:nvGrpSpPr>
          <p:cNvPr id="124" name="Shape 124"/>
          <p:cNvGrpSpPr/>
          <p:nvPr/>
        </p:nvGrpSpPr>
        <p:grpSpPr>
          <a:xfrm>
            <a:off x="-11326789" y="0"/>
            <a:ext cx="11018865" cy="32918400"/>
            <a:chOff x="-11225189" y="0"/>
            <a:chExt cx="11018865" cy="32918400"/>
          </a:xfrm>
        </p:grpSpPr>
        <p:sp>
          <p:nvSpPr>
            <p:cNvPr id="125" name="Shape 125"/>
            <p:cNvSpPr/>
            <p:nvPr/>
          </p:nvSpPr>
          <p:spPr>
            <a:xfrm>
              <a:off x="-11216135" y="0"/>
              <a:ext cx="11009812" cy="32918400"/>
            </a:xfrm>
            <a:prstGeom prst="rect">
              <a:avLst/>
            </a:prstGeom>
            <a:solidFill>
              <a:srgbClr val="0C0C0C"/>
            </a:solidFill>
            <a:ln>
              <a:noFill/>
            </a:ln>
          </p:spPr>
          <p:txBody>
            <a:bodyPr anchorCtr="0" anchor="t" bIns="0" lIns="457200" rIns="457200" tIns="457200">
              <a:noAutofit/>
            </a:bodyPr>
            <a:lstStyle/>
            <a:p>
              <a:pPr indent="0" lvl="0" marL="0" marR="0" rtl="0" algn="ctr">
                <a:lnSpc>
                  <a:spcPct val="100000"/>
                </a:lnSpc>
                <a:spcBef>
                  <a:spcPts val="0"/>
                </a:spcBef>
                <a:spcAft>
                  <a:spcPts val="0"/>
                </a:spcAft>
                <a:buClr>
                  <a:srgbClr val="FF0000"/>
                </a:buClr>
                <a:buSzPct val="25000"/>
                <a:buFont typeface="Trebuchet MS"/>
                <a:buNone/>
              </a:pPr>
              <a:r>
                <a:rPr b="1" baseline="0" i="0" lang="en-US" sz="3200" u="none" cap="none" strike="noStrike">
                  <a:solidFill>
                    <a:srgbClr val="FF0000"/>
                  </a:solidFill>
                  <a:latin typeface="Trebuchet MS"/>
                  <a:ea typeface="Trebuchet MS"/>
                  <a:cs typeface="Trebuchet MS"/>
                  <a:sym typeface="Trebuchet MS"/>
                </a:rPr>
                <a:t>(—THIS SIDEBAR DOES NOT PRINT—)</a:t>
              </a:r>
            </a:p>
            <a:p>
              <a:pPr indent="0" lvl="0" marL="0" marR="0" rtl="0" algn="ctr">
                <a:spcBef>
                  <a:spcPts val="0"/>
                </a:spcBef>
                <a:spcAft>
                  <a:spcPts val="0"/>
                </a:spcAft>
                <a:buSzPct val="25000"/>
                <a:buNone/>
              </a:pPr>
              <a:r>
                <a:rPr b="1" baseline="0" i="0" lang="en-US" sz="4000" u="none" cap="none" strike="noStrike">
                  <a:solidFill>
                    <a:schemeClr val="lt1"/>
                  </a:solidFill>
                  <a:latin typeface="Trebuchet MS"/>
                  <a:ea typeface="Trebuchet MS"/>
                  <a:cs typeface="Trebuchet MS"/>
                  <a:sym typeface="Trebuchet MS"/>
                </a:rPr>
                <a:t>DESIGN GUIDE</a:t>
              </a:r>
            </a:p>
            <a:p>
              <a:pPr indent="0" lvl="0" marL="0" marR="0" rtl="0" algn="ctr">
                <a:spcBef>
                  <a:spcPts val="0"/>
                </a:spcBef>
                <a:spcAft>
                  <a:spcPts val="0"/>
                </a:spcAft>
                <a:buNone/>
              </a:pPr>
              <a:r>
                <a:t/>
              </a:r>
              <a:endParaRPr b="1" baseline="0" i="0" sz="2800" u="none" cap="none" strike="noStrike">
                <a:solidFill>
                  <a:schemeClr val="lt1"/>
                </a:solidFill>
                <a:latin typeface="Trebuchet MS"/>
                <a:ea typeface="Trebuchet MS"/>
                <a:cs typeface="Trebuchet MS"/>
                <a:sym typeface="Trebuchet MS"/>
              </a:endParaRPr>
            </a:p>
            <a:p>
              <a:pPr indent="0" lvl="0" marL="0" marR="0" rtl="0" algn="l">
                <a:spcBef>
                  <a:spcPts val="0"/>
                </a:spcBef>
                <a:spcAft>
                  <a:spcPts val="0"/>
                </a:spcAft>
                <a:buSzPct val="25000"/>
                <a:buNone/>
              </a:pPr>
              <a:r>
                <a:rPr b="0" baseline="0" i="0" lang="en-US" sz="2800" u="none" cap="none" strike="noStrike">
                  <a:solidFill>
                    <a:schemeClr val="lt1"/>
                  </a:solidFill>
                  <a:latin typeface="Trebuchet MS"/>
                  <a:ea typeface="Trebuchet MS"/>
                  <a:cs typeface="Trebuchet MS"/>
                  <a:sym typeface="Trebuchet MS"/>
                </a:rPr>
                <a:t>This PowerPoint 2007 template produces a 36”x56” presentation poster. You can use it to create your research poster and save valuable time placing titles, subtitles, text, and graphics. </a:t>
              </a:r>
            </a:p>
            <a:p>
              <a:pPr indent="0" lvl="0" marL="0" marR="0" rtl="0" algn="l">
                <a:spcBef>
                  <a:spcPts val="0"/>
                </a:spcBef>
                <a:spcAft>
                  <a:spcPts val="0"/>
                </a:spcAft>
                <a:buNone/>
              </a:pPr>
              <a:r>
                <a:t/>
              </a:r>
              <a:endParaRPr b="0" baseline="0" i="0" sz="2800" u="none" cap="none" strike="noStrike">
                <a:solidFill>
                  <a:schemeClr val="lt1"/>
                </a:solidFill>
                <a:latin typeface="Trebuchet MS"/>
                <a:ea typeface="Trebuchet MS"/>
                <a:cs typeface="Trebuchet MS"/>
                <a:sym typeface="Trebuchet MS"/>
              </a:endParaRPr>
            </a:p>
            <a:p>
              <a:pPr indent="0" lvl="0" marL="0" marR="0" rtl="0" algn="l">
                <a:spcBef>
                  <a:spcPts val="0"/>
                </a:spcBef>
                <a:spcAft>
                  <a:spcPts val="0"/>
                </a:spcAft>
                <a:buSzPct val="25000"/>
                <a:buNone/>
              </a:pPr>
              <a:r>
                <a:rPr b="0" baseline="0" i="0" lang="en-US" sz="2800" u="none" cap="none" strike="noStrike">
                  <a:solidFill>
                    <a:schemeClr val="lt1"/>
                  </a:solidFill>
                  <a:latin typeface="Trebuchet MS"/>
                  <a:ea typeface="Trebuchet MS"/>
                  <a:cs typeface="Trebuchet MS"/>
                  <a:sym typeface="Trebuchet MS"/>
                </a:rPr>
                <a:t>We provide a series of online tutorials that will guide you through the poster design process and answer your poster production questions. To view our template tutorials, go online to </a:t>
              </a:r>
              <a:r>
                <a:rPr b="1" baseline="0" i="0" lang="en-US" sz="2800" u="none" cap="none" strike="noStrike">
                  <a:solidFill>
                    <a:srgbClr val="FFC000"/>
                  </a:solidFill>
                  <a:latin typeface="Trebuchet MS"/>
                  <a:ea typeface="Trebuchet MS"/>
                  <a:cs typeface="Trebuchet MS"/>
                  <a:sym typeface="Trebuchet MS"/>
                </a:rPr>
                <a:t>PosterPresentations.com</a:t>
              </a:r>
              <a:r>
                <a:rPr b="1" baseline="0" i="0" lang="en-US" sz="2800" u="none" cap="none" strike="noStrike">
                  <a:solidFill>
                    <a:schemeClr val="lt1"/>
                  </a:solidFill>
                  <a:latin typeface="Trebuchet MS"/>
                  <a:ea typeface="Trebuchet MS"/>
                  <a:cs typeface="Trebuchet MS"/>
                  <a:sym typeface="Trebuchet MS"/>
                </a:rPr>
                <a:t> </a:t>
              </a:r>
              <a:r>
                <a:rPr b="0" baseline="0" i="0" lang="en-US" sz="2800" u="none" cap="none" strike="noStrike">
                  <a:solidFill>
                    <a:schemeClr val="lt1"/>
                  </a:solidFill>
                  <a:latin typeface="Trebuchet MS"/>
                  <a:ea typeface="Trebuchet MS"/>
                  <a:cs typeface="Trebuchet MS"/>
                  <a:sym typeface="Trebuchet MS"/>
                </a:rPr>
                <a:t>and click on HELP DESK.</a:t>
              </a:r>
            </a:p>
            <a:p>
              <a:pPr indent="0" lvl="0" marL="0" marR="0" rtl="0" algn="l">
                <a:spcBef>
                  <a:spcPts val="0"/>
                </a:spcBef>
                <a:spcAft>
                  <a:spcPts val="0"/>
                </a:spcAft>
                <a:buNone/>
              </a:pPr>
              <a:r>
                <a:t/>
              </a:r>
              <a:endParaRPr b="0" baseline="0" i="0" sz="2800" u="none" cap="none" strike="noStrike">
                <a:solidFill>
                  <a:schemeClr val="lt1"/>
                </a:solidFill>
                <a:latin typeface="Trebuchet MS"/>
                <a:ea typeface="Trebuchet MS"/>
                <a:cs typeface="Trebuchet MS"/>
                <a:sym typeface="Trebuchet MS"/>
              </a:endParaRPr>
            </a:p>
            <a:p>
              <a:pPr indent="0" lvl="0" marL="0" marR="0" rtl="0" algn="l">
                <a:spcBef>
                  <a:spcPts val="0"/>
                </a:spcBef>
                <a:spcAft>
                  <a:spcPts val="0"/>
                </a:spcAft>
                <a:buSzPct val="25000"/>
                <a:buNone/>
              </a:pPr>
              <a:r>
                <a:rPr b="0" baseline="0" i="0" lang="en-US" sz="2800" u="none" cap="none" strike="noStrike">
                  <a:solidFill>
                    <a:schemeClr val="lt1"/>
                  </a:solidFill>
                  <a:latin typeface="Trebuchet MS"/>
                  <a:ea typeface="Trebuchet MS"/>
                  <a:cs typeface="Trebuchet MS"/>
                  <a:sym typeface="Trebuchet MS"/>
                </a:rPr>
                <a:t>When you are ready to print your poster, go online to PosterPresentations.com</a:t>
              </a:r>
              <a:br>
                <a:rPr b="0" baseline="0" i="0" lang="en-US" sz="2800" u="none" cap="none" strike="noStrike">
                  <a:solidFill>
                    <a:schemeClr val="lt1"/>
                  </a:solidFill>
                  <a:latin typeface="Trebuchet MS"/>
                  <a:ea typeface="Trebuchet MS"/>
                  <a:cs typeface="Trebuchet MS"/>
                  <a:sym typeface="Trebuchet MS"/>
                </a:rPr>
              </a:br>
            </a:p>
            <a:p>
              <a:pPr indent="0" lvl="0" marL="0" marR="0" rtl="0" algn="l">
                <a:spcBef>
                  <a:spcPts val="0"/>
                </a:spcBef>
                <a:spcAft>
                  <a:spcPts val="0"/>
                </a:spcAft>
                <a:buSzPct val="25000"/>
                <a:buNone/>
              </a:pPr>
              <a:r>
                <a:rPr b="0" baseline="0" i="0" lang="en-US" sz="2800" u="none" cap="none" strike="noStrike">
                  <a:solidFill>
                    <a:schemeClr val="lt1"/>
                  </a:solidFill>
                  <a:latin typeface="Trebuchet MS"/>
                  <a:ea typeface="Trebuchet MS"/>
                  <a:cs typeface="Trebuchet MS"/>
                  <a:sym typeface="Trebuchet MS"/>
                </a:rPr>
                <a:t>Need assistance? Call us at </a:t>
              </a:r>
              <a:r>
                <a:rPr b="0" baseline="0" i="0" lang="en-US" sz="2800" u="none" cap="none" strike="noStrike">
                  <a:solidFill>
                    <a:srgbClr val="FFC000"/>
                  </a:solidFill>
                  <a:latin typeface="Trebuchet MS"/>
                  <a:ea typeface="Trebuchet MS"/>
                  <a:cs typeface="Trebuchet MS"/>
                  <a:sym typeface="Trebuchet MS"/>
                </a:rPr>
                <a:t>1.510.649.3001</a:t>
              </a:r>
            </a:p>
            <a:p>
              <a:pPr indent="0" lvl="0" marL="0" marR="0" rtl="0" algn="l">
                <a:spcBef>
                  <a:spcPts val="0"/>
                </a:spcBef>
                <a:spcAft>
                  <a:spcPts val="0"/>
                </a:spcAft>
                <a:buNone/>
              </a:pPr>
              <a:r>
                <a:t/>
              </a:r>
              <a:endParaRPr b="1" baseline="0" i="0" sz="3600" u="none" cap="none" strike="noStrike">
                <a:solidFill>
                  <a:srgbClr val="FFFF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4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4000" u="none" cap="none" strike="noStrike">
                  <a:solidFill>
                    <a:schemeClr val="lt1"/>
                  </a:solidFill>
                  <a:latin typeface="Trebuchet MS"/>
                  <a:ea typeface="Trebuchet MS"/>
                  <a:cs typeface="Trebuchet MS"/>
                  <a:sym typeface="Trebuchet MS"/>
                </a:rPr>
                <a:t>QUICK START</a:t>
              </a:r>
            </a:p>
            <a:p>
              <a:pPr indent="0" lvl="0" marL="0" marR="0" rtl="0" algn="ctr">
                <a:spcBef>
                  <a:spcPts val="0"/>
                </a:spcBef>
                <a:spcAft>
                  <a:spcPts val="0"/>
                </a:spcAft>
                <a:buNone/>
              </a:pPr>
              <a:r>
                <a:t/>
              </a:r>
              <a:endParaRPr b="1" baseline="0" i="0" sz="32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Zoom in and out</a:t>
              </a:r>
            </a:p>
            <a:p>
              <a:pPr indent="-1892300" lvl="0" marL="1892300" marR="0" rtl="0" algn="l">
                <a:spcBef>
                  <a:spcPts val="0"/>
                </a:spcBef>
                <a:spcAft>
                  <a:spcPts val="0"/>
                </a:spcAft>
                <a:buSzPct val="25000"/>
                <a:buNone/>
              </a:pPr>
              <a:r>
                <a:rPr b="0" baseline="0" i="0" lang="en-US" sz="2400" u="none" cap="none" strike="noStrike">
                  <a:solidFill>
                    <a:schemeClr val="lt1"/>
                  </a:solidFill>
                  <a:latin typeface="Trebuchet MS"/>
                  <a:ea typeface="Trebuchet MS"/>
                  <a:cs typeface="Trebuchet MS"/>
                  <a:sym typeface="Trebuchet MS"/>
                </a:rPr>
                <a:t>	</a:t>
              </a:r>
              <a:r>
                <a:rPr b="0" baseline="0" i="0" lang="en-US" sz="2400" u="none" cap="none" strike="noStrike">
                  <a:solidFill>
                    <a:srgbClr val="BFBFBF"/>
                  </a:solidFill>
                  <a:latin typeface="Trebuchet MS"/>
                  <a:ea typeface="Trebuchet MS"/>
                  <a:cs typeface="Trebuchet MS"/>
                  <a:sym typeface="Trebuchet MS"/>
                </a:rPr>
                <a:t>As you work on your poster zoom in and out to the level that is more comfortable to you. </a:t>
              </a:r>
            </a:p>
            <a:p>
              <a:pPr indent="-1892300" lvl="0" marL="1892300" marR="0" rtl="0" algn="l">
                <a:spcBef>
                  <a:spcPts val="0"/>
                </a:spcBef>
                <a:spcAft>
                  <a:spcPts val="0"/>
                </a:spcAft>
                <a:buSzPct val="25000"/>
                <a:buNone/>
              </a:pPr>
              <a:r>
                <a:rPr b="1" baseline="0" i="0" lang="en-US" sz="2400" u="none" cap="none" strike="noStrike">
                  <a:solidFill>
                    <a:srgbClr val="BFBFBF"/>
                  </a:solidFill>
                  <a:latin typeface="Trebuchet MS"/>
                  <a:ea typeface="Trebuchet MS"/>
                  <a:cs typeface="Trebuchet MS"/>
                  <a:sym typeface="Trebuchet MS"/>
                </a:rPr>
                <a:t>	</a:t>
              </a:r>
              <a:r>
                <a:rPr b="0" baseline="0" i="0" lang="en-US" sz="2400" u="none" cap="none" strike="noStrike">
                  <a:solidFill>
                    <a:srgbClr val="BFBFBF"/>
                  </a:solidFill>
                  <a:latin typeface="Trebuchet MS"/>
                  <a:ea typeface="Trebuchet MS"/>
                  <a:cs typeface="Trebuchet MS"/>
                  <a:sym typeface="Trebuchet MS"/>
                </a:rPr>
                <a:t>Go to VIEW &gt; ZOOM.</a:t>
              </a:r>
            </a:p>
            <a:p>
              <a:pPr indent="0" lvl="0" marL="0" marR="0" rtl="0" algn="l">
                <a:spcBef>
                  <a:spcPts val="0"/>
                </a:spcBef>
                <a:spcAft>
                  <a:spcPts val="0"/>
                </a:spcAft>
                <a:buNone/>
              </a:pPr>
              <a:r>
                <a:t/>
              </a:r>
              <a:endParaRPr b="0" baseline="0" i="0" sz="28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Title, Authors, and Affiliations</a:t>
              </a: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Start designing your poster by adding the title, the names of the authors, and the affiliated institutions. You can type or paste text into the provided boxes. The template will automatically adjust the size of your text to fit the title box. You can manually override this feature and change the size of your text. </a:t>
              </a: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SzPct val="25000"/>
                <a:buNone/>
              </a:pPr>
              <a:r>
                <a:rPr b="1" baseline="0" i="0" lang="en-US" sz="2400" u="none" cap="none" strike="noStrike">
                  <a:solidFill>
                    <a:srgbClr val="FFC000"/>
                  </a:solidFill>
                  <a:latin typeface="Trebuchet MS"/>
                  <a:ea typeface="Trebuchet MS"/>
                  <a:cs typeface="Trebuchet MS"/>
                  <a:sym typeface="Trebuchet MS"/>
                </a:rPr>
                <a:t>TIP: </a:t>
              </a:r>
              <a:r>
                <a:rPr b="0" baseline="0" i="0" lang="en-US" sz="2400" u="none" cap="none" strike="noStrike">
                  <a:solidFill>
                    <a:srgbClr val="BFBFBF"/>
                  </a:solidFill>
                  <a:latin typeface="Trebuchet MS"/>
                  <a:ea typeface="Trebuchet MS"/>
                  <a:cs typeface="Trebuchet MS"/>
                  <a:sym typeface="Trebuchet MS"/>
                </a:rPr>
                <a:t>The font size of your title should be bigger than your name(s) and institution name(s).</a:t>
              </a:r>
            </a:p>
            <a:p>
              <a:pPr indent="0" lvl="0" marL="0" marR="0" rtl="0" algn="l">
                <a:spcBef>
                  <a:spcPts val="0"/>
                </a:spcBef>
                <a:spcAft>
                  <a:spcPts val="0"/>
                </a:spcAft>
                <a:buSzPct val="25000"/>
                <a:buNone/>
              </a:pPr>
              <a:br>
                <a:rPr b="1" baseline="0" i="0" lang="en-US" sz="2800" u="none" cap="none" strike="noStrike">
                  <a:solidFill>
                    <a:schemeClr val="lt1"/>
                  </a:solidFill>
                  <a:latin typeface="Trebuchet MS"/>
                  <a:ea typeface="Trebuchet MS"/>
                  <a:cs typeface="Trebuchet MS"/>
                  <a:sym typeface="Trebuchet MS"/>
                </a:rPr>
              </a:b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Adding Logos / Seals</a:t>
              </a: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SzPct val="25000"/>
                <a:buNone/>
              </a:pPr>
              <a:r>
                <a:rPr b="1" baseline="0" i="0" lang="en-US" sz="2400" u="none" cap="none" strike="noStrike">
                  <a:solidFill>
                    <a:srgbClr val="FFC000"/>
                  </a:solidFill>
                  <a:latin typeface="Trebuchet MS"/>
                  <a:ea typeface="Trebuchet MS"/>
                  <a:cs typeface="Trebuchet MS"/>
                  <a:sym typeface="Trebuchet MS"/>
                </a:rPr>
                <a:t>TIP: </a:t>
              </a:r>
              <a:r>
                <a:rPr b="0" baseline="0" i="0" lang="en-US" sz="2400" u="none" cap="none" strike="noStrike">
                  <a:solidFill>
                    <a:srgbClr val="BFBFBF"/>
                  </a:solidFill>
                  <a:latin typeface="Trebuchet MS"/>
                  <a:ea typeface="Trebuchet MS"/>
                  <a:cs typeface="Trebuchet MS"/>
                  <a:sym typeface="Trebuchet MS"/>
                </a:rPr>
                <a:t>See if your school’s logo is available on our free poster templates page.</a:t>
              </a:r>
            </a:p>
            <a:p>
              <a:pPr indent="0" lvl="0" marL="0" marR="0" rtl="0" algn="l">
                <a:spcBef>
                  <a:spcPts val="0"/>
                </a:spcBef>
                <a:spcAft>
                  <a:spcPts val="0"/>
                </a:spcAft>
                <a:buNone/>
              </a:pPr>
              <a:r>
                <a:t/>
              </a:r>
              <a:endParaRPr b="0" baseline="0" i="0" sz="24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Photographs / Graphics</a:t>
              </a: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a:t>
              </a:r>
            </a:p>
            <a:p>
              <a:pPr indent="0" lvl="0" marL="0" marR="0" rtl="0" algn="l">
                <a:spcBef>
                  <a:spcPts val="0"/>
                </a:spcBef>
                <a:spcAft>
                  <a:spcPts val="0"/>
                </a:spcAft>
                <a:buNone/>
              </a:pPr>
              <a:r>
                <a:t/>
              </a:r>
              <a:endParaRPr b="0" baseline="0" i="0" sz="24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None/>
              </a:pPr>
              <a:r>
                <a:t/>
              </a:r>
              <a:endParaRPr b="1" baseline="0" i="0" sz="2800" u="none" cap="none" strike="noStrike">
                <a:solidFill>
                  <a:srgbClr val="FFC000"/>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Image Quality Check</a:t>
              </a: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Zoom in and look at your images at 100% magnification. If they look good they will print well. </a:t>
              </a:r>
            </a:p>
          </p:txBody>
        </p:sp>
        <p:cxnSp>
          <p:nvCxnSpPr>
            <p:cNvPr id="126" name="Shape 126"/>
            <p:cNvCxnSpPr/>
            <p:nvPr/>
          </p:nvCxnSpPr>
          <p:spPr>
            <a:xfrm>
              <a:off x="-11225189" y="8422500"/>
              <a:ext cx="10999746" cy="3341"/>
            </a:xfrm>
            <a:prstGeom prst="straightConnector1">
              <a:avLst/>
            </a:prstGeom>
            <a:noFill/>
            <a:ln cap="flat" cmpd="sng" w="9525">
              <a:solidFill>
                <a:srgbClr val="FFC000"/>
              </a:solidFill>
              <a:prstDash val="solid"/>
              <a:round/>
              <a:headEnd len="med" w="med" type="none"/>
              <a:tailEnd len="med" w="med" type="none"/>
            </a:ln>
          </p:spPr>
        </p:cxnSp>
        <p:pic>
          <p:nvPicPr>
            <p:cNvPr id="127" name="Shape 127"/>
            <p:cNvPicPr preferRelativeResize="0"/>
            <p:nvPr/>
          </p:nvPicPr>
          <p:blipFill rotWithShape="1">
            <a:blip r:embed="rId1">
              <a:alphaModFix/>
            </a:blip>
            <a:srcRect b="0" l="0" r="0" t="0"/>
            <a:stretch/>
          </p:blipFill>
          <p:spPr>
            <a:xfrm>
              <a:off x="-10740739" y="10261717"/>
              <a:ext cx="1597666" cy="1201934"/>
            </a:xfrm>
            <a:prstGeom prst="rect">
              <a:avLst/>
            </a:prstGeom>
            <a:noFill/>
            <a:ln>
              <a:noFill/>
            </a:ln>
          </p:spPr>
        </p:pic>
        <p:pic>
          <p:nvPicPr>
            <p:cNvPr id="128" name="Shape 128"/>
            <p:cNvPicPr preferRelativeResize="0"/>
            <p:nvPr/>
          </p:nvPicPr>
          <p:blipFill rotWithShape="1">
            <a:blip r:embed="rId2">
              <a:alphaModFix/>
            </a:blip>
            <a:srcRect b="0" l="0" r="0" t="0"/>
            <a:stretch/>
          </p:blipFill>
          <p:spPr>
            <a:xfrm>
              <a:off x="-10732764" y="15696926"/>
              <a:ext cx="9986808" cy="1053596"/>
            </a:xfrm>
            <a:prstGeom prst="rect">
              <a:avLst/>
            </a:prstGeom>
            <a:noFill/>
            <a:ln>
              <a:noFill/>
            </a:ln>
          </p:spPr>
        </p:pic>
        <p:grpSp>
          <p:nvGrpSpPr>
            <p:cNvPr id="129" name="Shape 129"/>
            <p:cNvGrpSpPr/>
            <p:nvPr/>
          </p:nvGrpSpPr>
          <p:grpSpPr>
            <a:xfrm>
              <a:off x="-9744992" y="23540955"/>
              <a:ext cx="7531181" cy="2120440"/>
              <a:chOff x="-4470426" y="11016657"/>
              <a:chExt cx="3470784" cy="974220"/>
            </a:xfrm>
          </p:grpSpPr>
          <p:grpSp>
            <p:nvGrpSpPr>
              <p:cNvPr id="130" name="Shape 130"/>
              <p:cNvGrpSpPr/>
              <p:nvPr/>
            </p:nvGrpSpPr>
            <p:grpSpPr>
              <a:xfrm>
                <a:off x="-2783494" y="11060886"/>
                <a:ext cx="624430" cy="893534"/>
                <a:chOff x="-3958696" y="11117435"/>
                <a:chExt cx="779337" cy="1280429"/>
              </a:xfrm>
            </p:grpSpPr>
            <p:pic>
              <p:nvPicPr>
                <p:cNvPr id="131" name="Shape 131"/>
                <p:cNvPicPr preferRelativeResize="0"/>
                <p:nvPr/>
              </p:nvPicPr>
              <p:blipFill rotWithShape="1">
                <a:blip r:embed="rId3">
                  <a:alphaModFix/>
                </a:blip>
                <a:srcRect b="0" l="0" r="0" t="0"/>
                <a:stretch/>
              </p:blipFill>
              <p:spPr>
                <a:xfrm>
                  <a:off x="-3948160" y="11117435"/>
                  <a:ext cx="768801" cy="1090856"/>
                </a:xfrm>
                <a:prstGeom prst="rect">
                  <a:avLst/>
                </a:prstGeom>
                <a:noFill/>
                <a:ln>
                  <a:noFill/>
                </a:ln>
              </p:spPr>
            </p:pic>
            <p:sp>
              <p:nvSpPr>
                <p:cNvPr id="132" name="Shape 132"/>
                <p:cNvSpPr txBox="1"/>
                <p:nvPr/>
              </p:nvSpPr>
              <p:spPr>
                <a:xfrm>
                  <a:off x="-3958696" y="12114178"/>
                  <a:ext cx="779337" cy="283687"/>
                </a:xfrm>
                <a:prstGeom prst="rect">
                  <a:avLst/>
                </a:prstGeom>
                <a:solidFill>
                  <a:schemeClr val="accent1"/>
                </a:solidFill>
                <a:ln>
                  <a:noFill/>
                </a:ln>
              </p:spPr>
              <p:txBody>
                <a:bodyPr anchorCtr="0" anchor="t" bIns="91425" lIns="91425" rIns="91425" tIns="91425">
                  <a:noAutofit/>
                </a:bodyPr>
                <a:lstStyle/>
                <a:p>
                  <a:pPr indent="0" lvl="0" marL="0" marR="0" rtl="0" algn="ctr">
                    <a:spcBef>
                      <a:spcPts val="0"/>
                    </a:spcBef>
                    <a:spcAft>
                      <a:spcPts val="0"/>
                    </a:spcAft>
                    <a:buSzPct val="25000"/>
                    <a:buNone/>
                  </a:pPr>
                  <a:r>
                    <a:rPr b="1" baseline="0" i="0" lang="en-US" sz="1600" u="none" cap="none" strike="noStrike">
                      <a:solidFill>
                        <a:schemeClr val="dk1"/>
                      </a:solidFill>
                      <a:latin typeface="Calibri"/>
                      <a:ea typeface="Calibri"/>
                      <a:cs typeface="Calibri"/>
                      <a:sym typeface="Calibri"/>
                    </a:rPr>
                    <a:t>ORIGINAL</a:t>
                  </a:r>
                </a:p>
              </p:txBody>
            </p:sp>
          </p:grpSp>
          <p:grpSp>
            <p:nvGrpSpPr>
              <p:cNvPr id="133" name="Shape 133"/>
              <p:cNvGrpSpPr/>
              <p:nvPr/>
            </p:nvGrpSpPr>
            <p:grpSpPr>
              <a:xfrm>
                <a:off x="-2033158" y="11060889"/>
                <a:ext cx="1033517" cy="893528"/>
                <a:chOff x="-2921738" y="11200127"/>
                <a:chExt cx="1420279" cy="1227903"/>
              </a:xfrm>
            </p:grpSpPr>
            <p:pic>
              <p:nvPicPr>
                <p:cNvPr id="134" name="Shape 134"/>
                <p:cNvPicPr preferRelativeResize="0"/>
                <p:nvPr/>
              </p:nvPicPr>
              <p:blipFill rotWithShape="1">
                <a:blip r:embed="rId3">
                  <a:alphaModFix/>
                </a:blip>
                <a:srcRect b="0" l="0" r="0" t="0"/>
                <a:stretch/>
              </p:blipFill>
              <p:spPr>
                <a:xfrm>
                  <a:off x="-2921738" y="11200127"/>
                  <a:ext cx="1420279" cy="1029693"/>
                </a:xfrm>
                <a:prstGeom prst="rect">
                  <a:avLst/>
                </a:prstGeom>
                <a:noFill/>
                <a:ln>
                  <a:noFill/>
                </a:ln>
              </p:spPr>
            </p:pic>
            <p:sp>
              <p:nvSpPr>
                <p:cNvPr id="135" name="Shape 135"/>
                <p:cNvSpPr txBox="1"/>
                <p:nvPr/>
              </p:nvSpPr>
              <p:spPr>
                <a:xfrm>
                  <a:off x="-2918991" y="12175417"/>
                  <a:ext cx="1417531" cy="252612"/>
                </a:xfrm>
                <a:prstGeom prst="rect">
                  <a:avLst/>
                </a:prstGeom>
                <a:solidFill>
                  <a:srgbClr val="FF0000"/>
                </a:solidFill>
                <a:ln>
                  <a:noFill/>
                </a:ln>
              </p:spPr>
              <p:txBody>
                <a:bodyPr anchorCtr="0" anchor="t" bIns="91425" lIns="457200" rIns="457200" tIns="91425">
                  <a:noAutofit/>
                </a:bodyPr>
                <a:lstStyle/>
                <a:p>
                  <a:pPr indent="0" lvl="0" marL="0" marR="0" rtl="0" algn="ctr">
                    <a:spcBef>
                      <a:spcPts val="0"/>
                    </a:spcBef>
                    <a:spcAft>
                      <a:spcPts val="0"/>
                    </a:spcAft>
                    <a:buSzPct val="25000"/>
                    <a:buNone/>
                  </a:pPr>
                  <a:r>
                    <a:rPr b="1" baseline="0" i="0" lang="en-US" sz="1400" u="none" cap="none" strike="noStrike">
                      <a:solidFill>
                        <a:schemeClr val="lt1"/>
                      </a:solidFill>
                      <a:latin typeface="Calibri"/>
                      <a:ea typeface="Calibri"/>
                      <a:cs typeface="Calibri"/>
                      <a:sym typeface="Calibri"/>
                    </a:rPr>
                    <a:t>DISTORTED</a:t>
                  </a:r>
                </a:p>
              </p:txBody>
            </p:sp>
          </p:grpSp>
          <p:pic>
            <p:nvPicPr>
              <p:cNvPr id="136" name="Shape 136"/>
              <p:cNvPicPr preferRelativeResize="0"/>
              <p:nvPr/>
            </p:nvPicPr>
            <p:blipFill rotWithShape="1">
              <a:blip r:embed="rId4">
                <a:alphaModFix/>
              </a:blip>
              <a:srcRect b="0" l="0" r="0" t="0"/>
              <a:stretch/>
            </p:blipFill>
            <p:spPr>
              <a:xfrm>
                <a:off x="-4470426" y="11016657"/>
                <a:ext cx="1098741" cy="847760"/>
              </a:xfrm>
              <a:prstGeom prst="rect">
                <a:avLst/>
              </a:prstGeom>
              <a:noFill/>
              <a:ln>
                <a:noFill/>
              </a:ln>
            </p:spPr>
          </p:pic>
          <p:sp>
            <p:nvSpPr>
              <p:cNvPr id="137" name="Shape 137"/>
              <p:cNvSpPr txBox="1"/>
              <p:nvPr/>
            </p:nvSpPr>
            <p:spPr>
              <a:xfrm>
                <a:off x="-4440600" y="11665645"/>
                <a:ext cx="1035685" cy="325232"/>
              </a:xfrm>
              <a:prstGeom prst="rect">
                <a:avLst/>
              </a:prstGeom>
              <a:noFill/>
              <a:ln>
                <a:noFill/>
              </a:ln>
            </p:spPr>
            <p:txBody>
              <a:bodyPr anchorCtr="0" anchor="t" bIns="0" lIns="457200" rIns="457200" tIns="457200">
                <a:noAutofit/>
              </a:bodyPr>
              <a:lstStyle/>
              <a:p>
                <a:pPr indent="0" lvl="0" marL="0" marR="0" rtl="0" algn="ctr">
                  <a:spcBef>
                    <a:spcPts val="0"/>
                  </a:spcBef>
                  <a:spcAft>
                    <a:spcPts val="0"/>
                  </a:spcAft>
                  <a:buSzPct val="25000"/>
                  <a:buNone/>
                </a:pPr>
                <a:r>
                  <a:rPr b="0" baseline="0" i="0" lang="en-US" sz="1600" u="none" cap="none" strike="noStrike">
                    <a:solidFill>
                      <a:schemeClr val="lt1"/>
                    </a:solidFill>
                    <a:latin typeface="Calibri"/>
                    <a:ea typeface="Calibri"/>
                    <a:cs typeface="Calibri"/>
                    <a:sym typeface="Calibri"/>
                  </a:rPr>
                  <a:t>Corner handles</a:t>
                </a:r>
              </a:p>
            </p:txBody>
          </p:sp>
        </p:grpSp>
        <p:grpSp>
          <p:nvGrpSpPr>
            <p:cNvPr id="138" name="Shape 138"/>
            <p:cNvGrpSpPr/>
            <p:nvPr/>
          </p:nvGrpSpPr>
          <p:grpSpPr>
            <a:xfrm>
              <a:off x="-10398793" y="27751409"/>
              <a:ext cx="9323011" cy="2453250"/>
              <a:chOff x="-4754996" y="12734136"/>
              <a:chExt cx="4296558" cy="1127127"/>
            </a:xfrm>
          </p:grpSpPr>
          <p:pic>
            <p:nvPicPr>
              <p:cNvPr id="139" name="Shape 139"/>
              <p:cNvPicPr preferRelativeResize="0"/>
              <p:nvPr/>
            </p:nvPicPr>
            <p:blipFill rotWithShape="1">
              <a:blip r:embed="rId5">
                <a:alphaModFix/>
              </a:blip>
              <a:srcRect b="0" l="0" r="0" t="0"/>
              <a:stretch/>
            </p:blipFill>
            <p:spPr>
              <a:xfrm>
                <a:off x="-4533346" y="12734142"/>
                <a:ext cx="1828800" cy="1117599"/>
              </a:xfrm>
              <a:prstGeom prst="rect">
                <a:avLst/>
              </a:prstGeom>
              <a:noFill/>
              <a:ln>
                <a:noFill/>
              </a:ln>
            </p:spPr>
          </p:pic>
          <p:pic>
            <p:nvPicPr>
              <p:cNvPr id="140" name="Shape 140"/>
              <p:cNvPicPr preferRelativeResize="0"/>
              <p:nvPr/>
            </p:nvPicPr>
            <p:blipFill rotWithShape="1">
              <a:blip r:embed="rId6">
                <a:alphaModFix/>
              </a:blip>
              <a:srcRect b="0" l="0" r="0" t="0"/>
              <a:stretch/>
            </p:blipFill>
            <p:spPr>
              <a:xfrm>
                <a:off x="-2456641" y="12737835"/>
                <a:ext cx="1828800" cy="1117599"/>
              </a:xfrm>
              <a:prstGeom prst="rect">
                <a:avLst/>
              </a:prstGeom>
              <a:noFill/>
              <a:ln>
                <a:noFill/>
              </a:ln>
            </p:spPr>
          </p:pic>
          <p:sp>
            <p:nvSpPr>
              <p:cNvPr id="141" name="Shape 141"/>
              <p:cNvSpPr txBox="1"/>
              <p:nvPr/>
            </p:nvSpPr>
            <p:spPr>
              <a:xfrm rot="-5400000">
                <a:off x="-5235785" y="13214924"/>
                <a:ext cx="1117601" cy="156023"/>
              </a:xfrm>
              <a:prstGeom prst="rect">
                <a:avLst/>
              </a:prstGeom>
              <a:noFill/>
              <a:ln>
                <a:noFill/>
              </a:ln>
            </p:spPr>
            <p:txBody>
              <a:bodyPr anchorCtr="0" anchor="t" bIns="0" lIns="91425" rIns="91425" tIns="91425">
                <a:noAutofit/>
              </a:bodyPr>
              <a:lstStyle/>
              <a:p>
                <a:pPr indent="0" lvl="0" marL="0" marR="0" rtl="0" algn="ctr">
                  <a:spcBef>
                    <a:spcPts val="0"/>
                  </a:spcBef>
                  <a:spcAft>
                    <a:spcPts val="0"/>
                  </a:spcAft>
                  <a:buSzPct val="25000"/>
                  <a:buNone/>
                </a:pPr>
                <a:r>
                  <a:rPr b="0" baseline="0" i="0" lang="en-US" sz="1600" u="none" cap="none" strike="noStrike">
                    <a:solidFill>
                      <a:srgbClr val="92D050"/>
                    </a:solidFill>
                    <a:latin typeface="Calibri"/>
                    <a:ea typeface="Calibri"/>
                    <a:cs typeface="Calibri"/>
                    <a:sym typeface="Calibri"/>
                  </a:rPr>
                  <a:t>Good </a:t>
                </a:r>
                <a:r>
                  <a:rPr b="0" baseline="0" i="0" lang="en-US" sz="1600" u="none" cap="none" strike="noStrike">
                    <a:solidFill>
                      <a:schemeClr val="lt1"/>
                    </a:solidFill>
                    <a:latin typeface="Calibri"/>
                    <a:ea typeface="Calibri"/>
                    <a:cs typeface="Calibri"/>
                    <a:sym typeface="Calibri"/>
                  </a:rPr>
                  <a:t>printing quality</a:t>
                </a:r>
              </a:p>
            </p:txBody>
          </p:sp>
          <p:sp>
            <p:nvSpPr>
              <p:cNvPr id="142" name="Shape 142"/>
              <p:cNvSpPr txBox="1"/>
              <p:nvPr/>
            </p:nvSpPr>
            <p:spPr>
              <a:xfrm rot="-5400000">
                <a:off x="-1095250" y="13224451"/>
                <a:ext cx="1117601" cy="156023"/>
              </a:xfrm>
              <a:prstGeom prst="rect">
                <a:avLst/>
              </a:prstGeom>
              <a:noFill/>
              <a:ln>
                <a:noFill/>
              </a:ln>
            </p:spPr>
            <p:txBody>
              <a:bodyPr anchorCtr="0" anchor="t" bIns="0" lIns="91425" rIns="91425" tIns="91425">
                <a:noAutofit/>
              </a:bodyPr>
              <a:lstStyle/>
              <a:p>
                <a:pPr indent="0" lvl="0" marL="0" marR="0" rtl="0" algn="ctr">
                  <a:spcBef>
                    <a:spcPts val="0"/>
                  </a:spcBef>
                  <a:spcAft>
                    <a:spcPts val="0"/>
                  </a:spcAft>
                  <a:buSzPct val="25000"/>
                  <a:buNone/>
                </a:pPr>
                <a:r>
                  <a:rPr b="0" baseline="0" i="0" lang="en-US" sz="1600" u="none" cap="none" strike="noStrike">
                    <a:solidFill>
                      <a:srgbClr val="FF0000"/>
                    </a:solidFill>
                    <a:latin typeface="Calibri"/>
                    <a:ea typeface="Calibri"/>
                    <a:cs typeface="Calibri"/>
                    <a:sym typeface="Calibri"/>
                  </a:rPr>
                  <a:t>Bad </a:t>
                </a:r>
                <a:r>
                  <a:rPr b="0" baseline="0" i="0" lang="en-US" sz="1600" u="none" cap="none" strike="noStrike">
                    <a:solidFill>
                      <a:schemeClr val="lt1"/>
                    </a:solidFill>
                    <a:latin typeface="Calibri"/>
                    <a:ea typeface="Calibri"/>
                    <a:cs typeface="Calibri"/>
                    <a:sym typeface="Calibri"/>
                  </a:rPr>
                  <a:t>printing quality</a:t>
                </a:r>
              </a:p>
            </p:txBody>
          </p:sp>
        </p:grpSp>
      </p:grpSp>
      <p:grpSp>
        <p:nvGrpSpPr>
          <p:cNvPr id="143" name="Shape 143"/>
          <p:cNvGrpSpPr/>
          <p:nvPr/>
        </p:nvGrpSpPr>
        <p:grpSpPr>
          <a:xfrm>
            <a:off x="51617560" y="-55065"/>
            <a:ext cx="11062138" cy="32973464"/>
            <a:chOff x="44157837" y="-55065"/>
            <a:chExt cx="11062138" cy="32973464"/>
          </a:xfrm>
        </p:grpSpPr>
        <p:sp>
          <p:nvSpPr>
            <p:cNvPr id="144" name="Shape 144"/>
            <p:cNvSpPr/>
            <p:nvPr/>
          </p:nvSpPr>
          <p:spPr>
            <a:xfrm>
              <a:off x="44157837" y="-55065"/>
              <a:ext cx="11062138" cy="32973464"/>
            </a:xfrm>
            <a:prstGeom prst="rect">
              <a:avLst/>
            </a:prstGeom>
            <a:solidFill>
              <a:srgbClr val="0C0C0C"/>
            </a:solidFill>
            <a:ln>
              <a:noFill/>
            </a:ln>
          </p:spPr>
          <p:txBody>
            <a:bodyPr anchorCtr="0" anchor="t" bIns="0" lIns="457200" rIns="457200" tIns="457200">
              <a:noAutofit/>
            </a:bodyPr>
            <a:lstStyle/>
            <a:p>
              <a:pPr indent="0" lvl="0" marL="0" marR="0" rtl="0" algn="ctr">
                <a:spcBef>
                  <a:spcPts val="0"/>
                </a:spcBef>
                <a:spcAft>
                  <a:spcPts val="0"/>
                </a:spcAft>
                <a:buSzPct val="25000"/>
                <a:buNone/>
              </a:pPr>
              <a:r>
                <a:rPr b="1" baseline="0" i="0" lang="en-US" sz="4000" u="none" cap="none" strike="noStrike">
                  <a:solidFill>
                    <a:schemeClr val="lt1"/>
                  </a:solidFill>
                  <a:latin typeface="Trebuchet MS"/>
                  <a:ea typeface="Trebuchet MS"/>
                  <a:cs typeface="Trebuchet MS"/>
                  <a:sym typeface="Trebuchet MS"/>
                </a:rPr>
                <a:t>QUICK START (cont.)</a:t>
              </a:r>
            </a:p>
            <a:p>
              <a:pPr indent="0" lvl="0" marL="0" marR="0" rtl="0" algn="ctr">
                <a:spcBef>
                  <a:spcPts val="0"/>
                </a:spcBef>
                <a:spcAft>
                  <a:spcPts val="0"/>
                </a:spcAft>
                <a:buNone/>
              </a:pPr>
              <a:r>
                <a:t/>
              </a:r>
              <a:endParaRPr b="1" baseline="0" i="0" sz="3600" u="none" cap="none" strike="noStrike">
                <a:solidFill>
                  <a:schemeClr val="lt1"/>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How to change the template color theme</a:t>
              </a:r>
            </a:p>
            <a:p>
              <a:pPr indent="0" lvl="2"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You can easily change the color theme of your poster by going to the DESIGN menu, click on COLORS, and choose the color theme of your choice. You can also create your own color theme.</a:t>
              </a:r>
            </a:p>
            <a:p>
              <a:pPr indent="0" lvl="2" marL="0" marR="0" rtl="0" algn="l">
                <a:lnSpc>
                  <a:spcPct val="100000"/>
                </a:lnSpc>
                <a:spcBef>
                  <a:spcPts val="0"/>
                </a:spcBef>
                <a:spcAft>
                  <a:spcPts val="0"/>
                </a:spcAft>
                <a:buClr>
                  <a:schemeClr val="lt1"/>
                </a:buClr>
                <a:buFont typeface="Calibri"/>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You can also manually change the color of your background by going to VIEW &gt; SLIDE MASTER.  After you finish working on the master be sure to go to VIEW &gt; NORMAL to continue working on your poster.</a:t>
              </a: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How to add Text</a:t>
              </a:r>
            </a:p>
            <a:p>
              <a:pPr indent="-1587" lvl="2" marL="3265488"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The template comes with a number of pre-formatted placeholders for headers and text blocks. You can add more blocks by copying and pasting the existing ones or by adding a text box from the HOME menu. </a:t>
              </a:r>
            </a:p>
            <a:p>
              <a:pPr indent="-7041" lvl="2" marL="1518341"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 </a:t>
              </a:r>
              <a:r>
                <a:rPr b="1" baseline="0" i="0" lang="en-US" sz="3200" u="none" cap="none" strike="noStrike">
                  <a:solidFill>
                    <a:srgbClr val="FFC000"/>
                  </a:solidFill>
                  <a:latin typeface="Trebuchet MS"/>
                  <a:ea typeface="Trebuchet MS"/>
                  <a:cs typeface="Trebuchet MS"/>
                  <a:sym typeface="Trebuchet MS"/>
                </a:rPr>
                <a:t>Text size</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Adjust the size of your text based on how much content you have to present. The default template text offers a good starting point. Follow the conference requirements.</a:t>
              </a:r>
            </a:p>
            <a:p>
              <a:pPr indent="-7041" lvl="2" marL="1518341"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spcBef>
                  <a:spcPts val="0"/>
                </a:spcBef>
                <a:spcAft>
                  <a:spcPts val="0"/>
                </a:spcAft>
                <a:buSzPct val="25000"/>
                <a:buNone/>
              </a:pPr>
              <a:r>
                <a:rPr b="1" baseline="0" i="0" lang="en-US" sz="3200" u="none" cap="none" strike="noStrike">
                  <a:solidFill>
                    <a:srgbClr val="FFC000"/>
                  </a:solidFill>
                  <a:latin typeface="Trebuchet MS"/>
                  <a:ea typeface="Trebuchet MS"/>
                  <a:cs typeface="Trebuchet MS"/>
                  <a:sym typeface="Trebuchet MS"/>
                </a:rPr>
                <a:t>How to add Tables</a:t>
              </a:r>
            </a:p>
            <a:p>
              <a:pPr indent="-3175" lvl="1" marL="1730375"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To add a table from scratch go to the INSERT menu and </a:t>
              </a:r>
              <a:br>
                <a:rPr b="0" baseline="0" i="0" lang="en-US" sz="2400" u="none" cap="none" strike="noStrike">
                  <a:solidFill>
                    <a:srgbClr val="BFBFBF"/>
                  </a:solidFill>
                  <a:latin typeface="Trebuchet MS"/>
                  <a:ea typeface="Trebuchet MS"/>
                  <a:cs typeface="Trebuchet MS"/>
                  <a:sym typeface="Trebuchet MS"/>
                </a:rPr>
              </a:br>
              <a:r>
                <a:rPr b="0" baseline="0" i="0" lang="en-US" sz="2400" u="none" cap="none" strike="noStrike">
                  <a:solidFill>
                    <a:srgbClr val="BFBFBF"/>
                  </a:solidFill>
                  <a:latin typeface="Trebuchet MS"/>
                  <a:ea typeface="Trebuchet MS"/>
                  <a:cs typeface="Trebuchet MS"/>
                  <a:sym typeface="Trebuchet MS"/>
                </a:rPr>
                <a:t>click on TABLE. A drop-down box will help you select rows and columns. </a:t>
              </a:r>
            </a:p>
            <a:p>
              <a:pPr indent="0" lvl="0" marL="0" marR="0" rtl="0" algn="l">
                <a:spcBef>
                  <a:spcPts val="0"/>
                </a:spcBef>
                <a:spcAft>
                  <a:spcPts val="0"/>
                </a:spcAft>
                <a:buSzPct val="25000"/>
                <a:buNone/>
              </a:pPr>
              <a:r>
                <a:rPr b="0" baseline="0" i="0" lang="en-US" sz="2400" u="none" cap="none" strike="noStrike">
                  <a:solidFill>
                    <a:srgbClr val="BFBFBF"/>
                  </a:solidFill>
                  <a:latin typeface="Trebuchet MS"/>
                  <a:ea typeface="Trebuchet MS"/>
                  <a:cs typeface="Trebuchet MS"/>
                  <a:sym typeface="Trebuchet MS"/>
                </a:rPr>
                <a:t>You can also copy and a paste a table from Word or another PowerPoint document. A pasted table may need to be re-formatted by RIGHT-CLICK &gt; FORMAT SHAPE, TEXT BOX, Margins.</a:t>
              </a:r>
            </a:p>
            <a:p>
              <a:pPr indent="0" lvl="0" marL="0" marR="0" rtl="0" algn="l">
                <a:spcBef>
                  <a:spcPts val="0"/>
                </a:spcBef>
                <a:spcAft>
                  <a:spcPts val="0"/>
                </a:spcAft>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ct val="25000"/>
                <a:buFont typeface="Trebuchet MS"/>
                <a:buNone/>
              </a:pPr>
              <a:r>
                <a:rPr b="1" baseline="0" i="0" lang="en-US" sz="3200" u="none" cap="none" strike="noStrike">
                  <a:solidFill>
                    <a:srgbClr val="FFC000"/>
                  </a:solidFill>
                  <a:latin typeface="Trebuchet MS"/>
                  <a:ea typeface="Trebuchet MS"/>
                  <a:cs typeface="Trebuchet MS"/>
                  <a:sym typeface="Trebuchet MS"/>
                </a:rPr>
                <a:t>Graphs / Charts</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You can simply copy and paste charts and graphs from Excel or Word. Some reformatting may be required depending on how the original document has been created.</a:t>
              </a:r>
            </a:p>
            <a:p>
              <a:pPr indent="0" lvl="0" marL="0" marR="0" rtl="0" algn="l">
                <a:lnSpc>
                  <a:spcPct val="100000"/>
                </a:lnSpc>
                <a:spcBef>
                  <a:spcPts val="0"/>
                </a:spcBef>
                <a:spcAft>
                  <a:spcPts val="0"/>
                </a:spcAft>
                <a:buClr>
                  <a:schemeClr val="lt1"/>
                </a:buClr>
                <a:buFont typeface="Calibri"/>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ct val="25000"/>
                <a:buFont typeface="Trebuchet MS"/>
                <a:buNone/>
              </a:pPr>
              <a:r>
                <a:rPr b="1" baseline="0" i="0" lang="en-US" sz="3200" u="none" cap="none" strike="noStrike">
                  <a:solidFill>
                    <a:srgbClr val="FFC000"/>
                  </a:solidFill>
                  <a:latin typeface="Trebuchet MS"/>
                  <a:ea typeface="Trebuchet MS"/>
                  <a:cs typeface="Trebuchet MS"/>
                  <a:sym typeface="Trebuchet MS"/>
                </a:rPr>
                <a:t>How to change the column configuration</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RIGHT-CLICK on the poster background and select LAYOUT to see the column options available for this template. The poster columns can also be customized on the Master. VIEW &gt; MASTER.</a:t>
              </a:r>
            </a:p>
            <a:p>
              <a:pPr indent="0" lvl="0" marL="0" marR="0" rtl="0" algn="ctr">
                <a:lnSpc>
                  <a:spcPct val="100000"/>
                </a:lnSpc>
                <a:spcBef>
                  <a:spcPts val="0"/>
                </a:spcBef>
                <a:spcAft>
                  <a:spcPts val="0"/>
                </a:spcAft>
                <a:buClr>
                  <a:schemeClr val="lt1"/>
                </a:buClr>
                <a:buFont typeface="Calibri"/>
                <a:buNone/>
              </a:pPr>
              <a:r>
                <a:t/>
              </a:r>
              <a:endParaRPr b="1" baseline="0" i="0" sz="3200" u="none" cap="none" strike="noStrike">
                <a:solidFill>
                  <a:srgbClr val="FFC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ct val="25000"/>
                <a:buFont typeface="Trebuchet MS"/>
                <a:buNone/>
              </a:pPr>
              <a:r>
                <a:rPr b="1" baseline="0" i="0" lang="en-US" sz="3200" u="none" cap="none" strike="noStrike">
                  <a:solidFill>
                    <a:srgbClr val="FFC000"/>
                  </a:solidFill>
                  <a:latin typeface="Trebuchet MS"/>
                  <a:ea typeface="Trebuchet MS"/>
                  <a:cs typeface="Trebuchet MS"/>
                  <a:sym typeface="Trebuchet MS"/>
                </a:rPr>
                <a:t>How to remove the info bars</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indent="0" lvl="0" marL="0" marR="0" rtl="0" algn="l">
                <a:lnSpc>
                  <a:spcPct val="100000"/>
                </a:lnSpc>
                <a:spcBef>
                  <a:spcPts val="0"/>
                </a:spcBef>
                <a:spcAft>
                  <a:spcPts val="0"/>
                </a:spcAft>
                <a:buClr>
                  <a:schemeClr val="lt1"/>
                </a:buClr>
                <a:buFont typeface="Calibri"/>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ct val="25000"/>
                <a:buFont typeface="Trebuchet MS"/>
                <a:buNone/>
              </a:pPr>
              <a:r>
                <a:rPr b="1" baseline="0" i="0" lang="en-US" sz="3200" u="none" cap="none" strike="noStrike">
                  <a:solidFill>
                    <a:srgbClr val="FFC000"/>
                  </a:solidFill>
                  <a:latin typeface="Trebuchet MS"/>
                  <a:ea typeface="Trebuchet MS"/>
                  <a:cs typeface="Trebuchet MS"/>
                  <a:sym typeface="Trebuchet MS"/>
                </a:rPr>
                <a:t>Save your work</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Save your template as a PowerPoint document. For printing, save as PowerPoint of “Print-quality” PDF.</a:t>
              </a:r>
            </a:p>
            <a:p>
              <a:pPr indent="0" lvl="0" marL="0" marR="0" rtl="0" algn="l">
                <a:lnSpc>
                  <a:spcPct val="100000"/>
                </a:lnSpc>
                <a:spcBef>
                  <a:spcPts val="0"/>
                </a:spcBef>
                <a:spcAft>
                  <a:spcPts val="0"/>
                </a:spcAft>
                <a:buClr>
                  <a:schemeClr val="lt1"/>
                </a:buClr>
                <a:buFont typeface="Calibri"/>
                <a:buNone/>
              </a:pPr>
              <a:r>
                <a:t/>
              </a:r>
              <a:endParaRPr b="0" baseline="0" i="0" sz="2400" u="none" cap="none" strike="noStrike">
                <a:solidFill>
                  <a:srgbClr val="BFBFBF"/>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FFC000"/>
                </a:buClr>
                <a:buSzPct val="25000"/>
                <a:buFont typeface="Trebuchet MS"/>
                <a:buNone/>
              </a:pPr>
              <a:r>
                <a:rPr b="1" baseline="0" i="0" lang="en-US" sz="3200" u="none" cap="none" strike="noStrike">
                  <a:solidFill>
                    <a:srgbClr val="FFC000"/>
                  </a:solidFill>
                  <a:latin typeface="Trebuchet MS"/>
                  <a:ea typeface="Trebuchet MS"/>
                  <a:cs typeface="Trebuchet MS"/>
                  <a:sym typeface="Trebuchet MS"/>
                </a:rPr>
                <a:t>Print your poster</a:t>
              </a:r>
            </a:p>
            <a:p>
              <a:pPr indent="0" lvl="0" marL="0" marR="0" rtl="0" algn="l">
                <a:lnSpc>
                  <a:spcPct val="100000"/>
                </a:lnSpc>
                <a:spcBef>
                  <a:spcPts val="0"/>
                </a:spcBef>
                <a:spcAft>
                  <a:spcPts val="0"/>
                </a:spcAft>
                <a:buClr>
                  <a:srgbClr val="BFBFBF"/>
                </a:buClr>
                <a:buSzPct val="25000"/>
                <a:buFont typeface="Trebuchet MS"/>
                <a:buNone/>
              </a:pPr>
              <a:r>
                <a:rPr b="0" baseline="0" i="0" lang="en-US" sz="2400" u="none" cap="none" strike="noStrike">
                  <a:solidFill>
                    <a:srgbClr val="BFBFBF"/>
                  </a:solidFill>
                  <a:latin typeface="Trebuchet MS"/>
                  <a:ea typeface="Trebuchet MS"/>
                  <a:cs typeface="Trebuchet MS"/>
                  <a:sym typeface="Trebuchet MS"/>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indent="0" lvl="0" marL="0" marR="0" rtl="0" algn="l">
                <a:lnSpc>
                  <a:spcPct val="100000"/>
                </a:lnSpc>
                <a:spcBef>
                  <a:spcPts val="0"/>
                </a:spcBef>
                <a:spcAft>
                  <a:spcPts val="0"/>
                </a:spcAft>
                <a:buClr>
                  <a:schemeClr val="lt1"/>
                </a:buClr>
                <a:buFont typeface="Calibri"/>
                <a:buNone/>
              </a:pPr>
              <a:r>
                <a:t/>
              </a:r>
              <a:endParaRPr b="0" baseline="0" i="0" sz="2800" u="none" cap="none" strike="noStrike">
                <a:solidFill>
                  <a:srgbClr val="BFBFBF"/>
                </a:solidFill>
                <a:latin typeface="Trebuchet MS"/>
                <a:ea typeface="Trebuchet MS"/>
                <a:cs typeface="Trebuchet MS"/>
                <a:sym typeface="Trebuchet MS"/>
              </a:endParaRPr>
            </a:p>
          </p:txBody>
        </p:sp>
        <p:pic>
          <p:nvPicPr>
            <p:cNvPr id="145" name="Shape 145"/>
            <p:cNvPicPr preferRelativeResize="0"/>
            <p:nvPr/>
          </p:nvPicPr>
          <p:blipFill rotWithShape="1">
            <a:blip r:embed="rId7">
              <a:alphaModFix/>
            </a:blip>
            <a:srcRect b="0" l="0" r="0" t="0"/>
            <a:stretch/>
          </p:blipFill>
          <p:spPr>
            <a:xfrm>
              <a:off x="46915678" y="3349444"/>
              <a:ext cx="5586150" cy="2063772"/>
            </a:xfrm>
            <a:prstGeom prst="rect">
              <a:avLst/>
            </a:prstGeom>
            <a:noFill/>
            <a:ln>
              <a:noFill/>
            </a:ln>
          </p:spPr>
        </p:pic>
        <p:pic>
          <p:nvPicPr>
            <p:cNvPr id="146" name="Shape 146"/>
            <p:cNvPicPr preferRelativeResize="0"/>
            <p:nvPr/>
          </p:nvPicPr>
          <p:blipFill rotWithShape="1">
            <a:blip r:embed="rId8">
              <a:alphaModFix/>
            </a:blip>
            <a:srcRect b="0" l="0" r="0" t="0"/>
            <a:stretch/>
          </p:blipFill>
          <p:spPr>
            <a:xfrm>
              <a:off x="44621818" y="7740039"/>
              <a:ext cx="2969583" cy="1370576"/>
            </a:xfrm>
            <a:prstGeom prst="rect">
              <a:avLst/>
            </a:prstGeom>
            <a:noFill/>
            <a:ln>
              <a:noFill/>
            </a:ln>
          </p:spPr>
        </p:pic>
        <p:pic>
          <p:nvPicPr>
            <p:cNvPr id="147" name="Shape 147"/>
            <p:cNvPicPr preferRelativeResize="0"/>
            <p:nvPr/>
          </p:nvPicPr>
          <p:blipFill rotWithShape="1">
            <a:blip r:embed="rId9">
              <a:alphaModFix/>
            </a:blip>
            <a:srcRect b="0" l="0" r="0" t="0"/>
            <a:stretch/>
          </p:blipFill>
          <p:spPr>
            <a:xfrm>
              <a:off x="44629618" y="12347263"/>
              <a:ext cx="1482266" cy="992161"/>
            </a:xfrm>
            <a:prstGeom prst="rect">
              <a:avLst/>
            </a:prstGeom>
            <a:noFill/>
            <a:ln>
              <a:noFill/>
            </a:ln>
          </p:spPr>
        </p:pic>
        <p:grpSp>
          <p:nvGrpSpPr>
            <p:cNvPr id="148" name="Shape 148"/>
            <p:cNvGrpSpPr/>
            <p:nvPr/>
          </p:nvGrpSpPr>
          <p:grpSpPr>
            <a:xfrm>
              <a:off x="44487209" y="29414562"/>
              <a:ext cx="10354212" cy="1265612"/>
              <a:chOff x="44200453" y="28362387"/>
              <a:chExt cx="9771398" cy="1090622"/>
            </a:xfrm>
          </p:grpSpPr>
          <p:sp>
            <p:nvSpPr>
              <p:cNvPr id="149" name="Shape 149"/>
              <p:cNvSpPr/>
              <p:nvPr/>
            </p:nvSpPr>
            <p:spPr>
              <a:xfrm>
                <a:off x="44200453" y="28362387"/>
                <a:ext cx="9771398" cy="1090622"/>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9800" u="none" cap="none" strike="noStrike">
                  <a:solidFill>
                    <a:schemeClr val="lt1"/>
                  </a:solidFill>
                  <a:latin typeface="Calibri"/>
                  <a:ea typeface="Calibri"/>
                  <a:cs typeface="Calibri"/>
                  <a:sym typeface="Calibri"/>
                </a:endParaRPr>
              </a:p>
            </p:txBody>
          </p:sp>
          <p:pic>
            <p:nvPicPr>
              <p:cNvPr id="150" name="Shape 150"/>
              <p:cNvPicPr preferRelativeResize="0"/>
              <p:nvPr/>
            </p:nvPicPr>
            <p:blipFill rotWithShape="1">
              <a:blip r:embed="rId10">
                <a:alphaModFix/>
              </a:blip>
              <a:srcRect b="0" l="0" r="0" t="0"/>
              <a:stretch/>
            </p:blipFill>
            <p:spPr>
              <a:xfrm>
                <a:off x="44326393" y="28460718"/>
                <a:ext cx="914400" cy="914399"/>
              </a:xfrm>
              <a:prstGeom prst="rect">
                <a:avLst/>
              </a:prstGeom>
              <a:noFill/>
              <a:ln>
                <a:noFill/>
              </a:ln>
            </p:spPr>
          </p:pic>
          <p:sp>
            <p:nvSpPr>
              <p:cNvPr id="151" name="Shape 151"/>
              <p:cNvSpPr txBox="1"/>
              <p:nvPr/>
            </p:nvSpPr>
            <p:spPr>
              <a:xfrm>
                <a:off x="45300662" y="28552306"/>
                <a:ext cx="8671189" cy="716098"/>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0" baseline="0" i="0" lang="en-US" sz="2400" u="none" cap="none" strike="noStrike">
                    <a:solidFill>
                      <a:schemeClr val="dk2"/>
                    </a:solidFill>
                    <a:latin typeface="Trebuchet MS"/>
                    <a:ea typeface="Trebuchet MS"/>
                    <a:cs typeface="Trebuchet MS"/>
                    <a:sym typeface="Trebuchet MS"/>
                  </a:rPr>
                  <a:t>Student discounts are available on our Facebook page.</a:t>
                </a:r>
                <a:br>
                  <a:rPr b="0" baseline="0" i="0" lang="en-US" sz="2400" u="none" cap="none" strike="noStrike">
                    <a:solidFill>
                      <a:schemeClr val="dk2"/>
                    </a:solidFill>
                    <a:latin typeface="Trebuchet MS"/>
                    <a:ea typeface="Trebuchet MS"/>
                    <a:cs typeface="Trebuchet MS"/>
                    <a:sym typeface="Trebuchet MS"/>
                  </a:rPr>
                </a:br>
                <a:r>
                  <a:rPr b="0" baseline="0" i="0" lang="en-US" sz="2400" u="none" cap="none" strike="noStrike">
                    <a:solidFill>
                      <a:schemeClr val="dk2"/>
                    </a:solidFill>
                    <a:latin typeface="Trebuchet MS"/>
                    <a:ea typeface="Trebuchet MS"/>
                    <a:cs typeface="Trebuchet MS"/>
                    <a:sym typeface="Trebuchet MS"/>
                  </a:rPr>
                  <a:t>Go to </a:t>
                </a:r>
                <a:r>
                  <a:rPr b="0" baseline="0" i="0" lang="en-US" sz="2400" u="sng" cap="none" strike="noStrike">
                    <a:solidFill>
                      <a:schemeClr val="dk2"/>
                    </a:solidFill>
                    <a:latin typeface="Trebuchet MS"/>
                    <a:ea typeface="Trebuchet MS"/>
                    <a:cs typeface="Trebuchet MS"/>
                    <a:sym typeface="Trebuchet MS"/>
                  </a:rPr>
                  <a:t>PosterPresentations.com</a:t>
                </a:r>
                <a:r>
                  <a:rPr b="0" baseline="0" i="0" lang="en-US" sz="2400" u="none" cap="none" strike="noStrike">
                    <a:solidFill>
                      <a:schemeClr val="dk2"/>
                    </a:solidFill>
                    <a:latin typeface="Trebuchet MS"/>
                    <a:ea typeface="Trebuchet MS"/>
                    <a:cs typeface="Trebuchet MS"/>
                    <a:sym typeface="Trebuchet MS"/>
                  </a:rPr>
                  <a:t> and click on the FB icon. </a:t>
                </a:r>
              </a:p>
            </p:txBody>
          </p:sp>
        </p:grpSp>
        <p:sp>
          <p:nvSpPr>
            <p:cNvPr id="152" name="Shape 152"/>
            <p:cNvSpPr txBox="1"/>
            <p:nvPr/>
          </p:nvSpPr>
          <p:spPr>
            <a:xfrm>
              <a:off x="44262809" y="31169781"/>
              <a:ext cx="6870215" cy="1399637"/>
            </a:xfrm>
            <a:prstGeom prst="rect">
              <a:avLst/>
            </a:prstGeom>
            <a:noFill/>
            <a:ln>
              <a:noFill/>
            </a:ln>
          </p:spPr>
          <p:txBody>
            <a:bodyPr anchorCtr="0" anchor="t" bIns="32650" lIns="65300" rIns="65300" tIns="32650">
              <a:noAutofit/>
            </a:bodyPr>
            <a:lstStyle/>
            <a:p>
              <a:pPr indent="0" lvl="0" marL="0" marR="0" rtl="0" algn="l">
                <a:lnSpc>
                  <a:spcPct val="92857"/>
                </a:lnSpc>
                <a:spcBef>
                  <a:spcPts val="0"/>
                </a:spcBef>
                <a:spcAft>
                  <a:spcPts val="0"/>
                </a:spcAft>
                <a:buSzPct val="25000"/>
                <a:buNone/>
              </a:pPr>
              <a:r>
                <a:rPr b="0" baseline="0" i="0" lang="en-US" sz="2800" u="none" cap="none" strike="noStrike">
                  <a:solidFill>
                    <a:schemeClr val="lt1"/>
                  </a:solidFill>
                  <a:latin typeface="Calibri"/>
                  <a:ea typeface="Calibri"/>
                  <a:cs typeface="Calibri"/>
                  <a:sym typeface="Calibri"/>
                </a:rPr>
                <a:t>© 2013 PosterPresentations.com</a:t>
              </a:r>
              <a:br>
                <a:rPr b="0" baseline="0" i="0" lang="en-US" sz="2800" u="none" cap="none" strike="noStrike">
                  <a:solidFill>
                    <a:schemeClr val="lt1"/>
                  </a:solidFill>
                  <a:latin typeface="Calibri"/>
                  <a:ea typeface="Calibri"/>
                  <a:cs typeface="Calibri"/>
                  <a:sym typeface="Calibri"/>
                </a:rPr>
              </a:br>
              <a:r>
                <a:rPr b="0" baseline="0" i="0" lang="en-US" sz="2800" u="none" cap="none" strike="noStrike">
                  <a:solidFill>
                    <a:schemeClr val="lt1"/>
                  </a:solidFill>
                  <a:latin typeface="Calibri"/>
                  <a:ea typeface="Calibri"/>
                  <a:cs typeface="Calibri"/>
                  <a:sym typeface="Calibri"/>
                </a:rPr>
                <a:t>    </a:t>
              </a:r>
              <a:r>
                <a:rPr b="0" baseline="0" i="0" lang="en-US" sz="2400" u="none" cap="none" strike="noStrike">
                  <a:solidFill>
                    <a:schemeClr val="lt1"/>
                  </a:solidFill>
                  <a:latin typeface="Calibri"/>
                  <a:ea typeface="Calibri"/>
                  <a:cs typeface="Calibri"/>
                  <a:sym typeface="Calibri"/>
                </a:rPr>
                <a:t>2117 Fourth Street , Unit C        </a:t>
              </a:r>
            </a:p>
            <a:p>
              <a:pPr indent="0" lvl="0" marL="0" marR="0" rtl="0" algn="l">
                <a:lnSpc>
                  <a:spcPct val="108333"/>
                </a:lnSpc>
                <a:spcBef>
                  <a:spcPts val="0"/>
                </a:spcBef>
                <a:spcAft>
                  <a:spcPts val="0"/>
                </a:spcAft>
                <a:buSzPct val="25000"/>
                <a:buNone/>
              </a:pPr>
              <a:r>
                <a:rPr b="0" baseline="0" i="0" lang="en-US" sz="2400" u="none" cap="none" strike="noStrike">
                  <a:solidFill>
                    <a:schemeClr val="lt1"/>
                  </a:solidFill>
                  <a:latin typeface="Calibri"/>
                  <a:ea typeface="Calibri"/>
                  <a:cs typeface="Calibri"/>
                  <a:sym typeface="Calibri"/>
                </a:rPr>
                <a:t>     Berkeley CA </a:t>
              </a:r>
              <a:r>
                <a:rPr b="0" baseline="0" i="0" lang="en-US" sz="2000" u="none" cap="none" strike="noStrike">
                  <a:solidFill>
                    <a:schemeClr val="lt1"/>
                  </a:solidFill>
                  <a:latin typeface="Calibri"/>
                  <a:ea typeface="Calibri"/>
                  <a:cs typeface="Calibri"/>
                  <a:sym typeface="Calibri"/>
                </a:rPr>
                <a:t>94710</a:t>
              </a:r>
              <a:br>
                <a:rPr b="0" baseline="0" i="0" lang="en-US" sz="2400" u="none" cap="none" strike="noStrike">
                  <a:solidFill>
                    <a:schemeClr val="lt1"/>
                  </a:solidFill>
                  <a:latin typeface="Calibri"/>
                  <a:ea typeface="Calibri"/>
                  <a:cs typeface="Calibri"/>
                  <a:sym typeface="Calibri"/>
                </a:rPr>
              </a:br>
              <a:r>
                <a:rPr b="0" baseline="0" i="0" lang="en-US" sz="2400" u="none" cap="none" strike="noStrike">
                  <a:solidFill>
                    <a:schemeClr val="lt1"/>
                  </a:solidFill>
                  <a:latin typeface="Calibri"/>
                  <a:ea typeface="Calibri"/>
                  <a:cs typeface="Calibri"/>
                  <a:sym typeface="Calibri"/>
                </a:rPr>
                <a:t>    </a:t>
              </a:r>
              <a:r>
                <a:rPr b="1" baseline="0" i="0" lang="en-US" sz="2400" u="none" cap="none" strike="noStrike">
                  <a:solidFill>
                    <a:srgbClr val="FFFF00"/>
                  </a:solidFill>
                  <a:latin typeface="Calibri"/>
                  <a:ea typeface="Calibri"/>
                  <a:cs typeface="Calibri"/>
                  <a:sym typeface="Calibri"/>
                </a:rPr>
                <a:t>posterpresenter@gmail.com</a:t>
              </a:r>
            </a:p>
          </p:txBody>
        </p:sp>
      </p:grpSp>
    </p:spTree>
  </p:cSld>
  <p:clrMap accent1="accent1" accent2="accent2" accent3="accent3" accent4="accent4" accent5="accent5" accent6="accent6" bg1="lt1" bg2="dk2" tx1="dk1" tx2="lt2" folHlink="folHlink" hlink="hlink"/>
  <p:sldLayoutIdLst>
    <p:sldLayoutId id="2147483650"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png"/><Relationship Id="rId4" Type="http://schemas.openxmlformats.org/officeDocument/2006/relationships/image" Target="../media/image15.jpg"/><Relationship Id="rId10" Type="http://schemas.openxmlformats.org/officeDocument/2006/relationships/image" Target="../media/image16.png"/><Relationship Id="rId9" Type="http://schemas.openxmlformats.org/officeDocument/2006/relationships/image" Target="../media/image17.png"/><Relationship Id="rId5" Type="http://schemas.openxmlformats.org/officeDocument/2006/relationships/image" Target="../media/image12.png"/><Relationship Id="rId6" Type="http://schemas.openxmlformats.org/officeDocument/2006/relationships/image" Target="../media/image11.png"/><Relationship Id="rId7" Type="http://schemas.openxmlformats.org/officeDocument/2006/relationships/image" Target="../media/image13.png"/><Relationship Id="rId8"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idx="1" type="body"/>
          </p:nvPr>
        </p:nvSpPr>
        <p:spPr>
          <a:xfrm>
            <a:off x="1054884" y="6420044"/>
            <a:ext cx="15856490" cy="958478"/>
          </a:xfrm>
          <a:prstGeom prst="rect">
            <a:avLst/>
          </a:prstGeom>
          <a:noFill/>
          <a:ln>
            <a:noFill/>
          </a:ln>
        </p:spPr>
        <p:txBody>
          <a:bodyPr anchorCtr="0" anchor="t" bIns="261225" lIns="261225" rIns="261225" tIns="261225">
            <a:noAutofit/>
          </a:bodyPr>
          <a:lstStyle/>
          <a:p>
            <a:pPr indent="0" lvl="0" marL="0" marR="0" rtl="0" algn="l">
              <a:spcBef>
                <a:spcPts val="0"/>
              </a:spcBef>
              <a:spcAft>
                <a:spcPts val="0"/>
              </a:spcAft>
              <a:buClr>
                <a:schemeClr val="dk1"/>
              </a:buClr>
              <a:buSzPct val="25000"/>
              <a:buFont typeface="Arial"/>
              <a:buNone/>
            </a:pPr>
            <a:r>
              <a:rPr lang="en-US" sz="2900">
                <a:solidFill>
                  <a:schemeClr val="dk1"/>
                </a:solidFill>
                <a:latin typeface="Trebuchet MS"/>
                <a:ea typeface="Trebuchet MS"/>
                <a:cs typeface="Trebuchet MS"/>
                <a:sym typeface="Trebuchet MS"/>
              </a:rPr>
              <a:t>Trichomes are tiny hair like structures which line the stems and leaves of plants. Trichomes serve many purposes, one of which is protection from predators. These hairs vary in number between different plants, and this variation is believed to be genetic. In this lab, we are seeing the effect that selection has on trichrome count. The selection in this situation is artificial, since humans were the selective force, and the selection was also directional, as the plants with high trichrome count were bred with each other. The independent variable is number of trichomes in the parent generation, and the Dependant variable is the number of trichomes in the next generation.</a:t>
            </a:r>
          </a:p>
        </p:txBody>
      </p:sp>
      <p:sp>
        <p:nvSpPr>
          <p:cNvPr id="173" name="Shape 173"/>
          <p:cNvSpPr txBox="1"/>
          <p:nvPr>
            <p:ph idx="2" type="body"/>
          </p:nvPr>
        </p:nvSpPr>
        <p:spPr>
          <a:xfrm>
            <a:off x="1076061" y="5515121"/>
            <a:ext cx="15835314" cy="857368"/>
          </a:xfrm>
          <a:prstGeom prst="rect">
            <a:avLst/>
          </a:prstGeom>
          <a:noFill/>
          <a:ln>
            <a:noFill/>
          </a:ln>
        </p:spPr>
        <p:txBody>
          <a:bodyPr anchorCtr="0" anchor="ctr" bIns="104475" lIns="104475" rIns="104475" tIns="104475">
            <a:noAutofit/>
          </a:bodyPr>
          <a:lstStyle/>
          <a:p>
            <a:pPr indent="0" lvl="0" marL="0" marR="0" rtl="0" algn="ctr">
              <a:spcBef>
                <a:spcPts val="0"/>
              </a:spcBef>
              <a:spcAft>
                <a:spcPts val="0"/>
              </a:spcAft>
              <a:buClr>
                <a:srgbClr val="2C3F71"/>
              </a:buClr>
              <a:buSzPct val="25000"/>
              <a:buFont typeface="Arial"/>
              <a:buNone/>
            </a:pPr>
            <a:r>
              <a:rPr b="1" lang="en-US" sz="4200" u="sng">
                <a:solidFill>
                  <a:srgbClr val="2C3F71"/>
                </a:solidFill>
                <a:latin typeface="Calibri"/>
                <a:ea typeface="Calibri"/>
                <a:cs typeface="Calibri"/>
                <a:sym typeface="Calibri"/>
              </a:rPr>
              <a:t>Introduction</a:t>
            </a:r>
          </a:p>
        </p:txBody>
      </p:sp>
      <p:sp>
        <p:nvSpPr>
          <p:cNvPr id="174" name="Shape 174"/>
          <p:cNvSpPr txBox="1"/>
          <p:nvPr>
            <p:ph idx="3" type="body"/>
          </p:nvPr>
        </p:nvSpPr>
        <p:spPr>
          <a:xfrm>
            <a:off x="1087561" y="20772248"/>
            <a:ext cx="15858299" cy="958499"/>
          </a:xfrm>
          <a:prstGeom prst="rect">
            <a:avLst/>
          </a:prstGeom>
          <a:noFill/>
          <a:ln>
            <a:noFill/>
          </a:ln>
        </p:spPr>
        <p:txBody>
          <a:bodyPr anchorCtr="0" anchor="t" bIns="261225" lIns="261225" rIns="261225" tIns="261225">
            <a:noAutofit/>
          </a:bodyPr>
          <a:lstStyle/>
          <a:p>
            <a:pPr indent="0" lvl="0" marL="0" marR="0" rtl="0" algn="l">
              <a:spcBef>
                <a:spcPts val="0"/>
              </a:spcBef>
              <a:spcAft>
                <a:spcPts val="0"/>
              </a:spcAft>
              <a:buClr>
                <a:schemeClr val="dk1"/>
              </a:buClr>
              <a:buSzPct val="25000"/>
              <a:buFont typeface="Arial"/>
              <a:buNone/>
            </a:pPr>
            <a:r>
              <a:rPr lang="en-US" sz="2900">
                <a:solidFill>
                  <a:schemeClr val="dk1"/>
                </a:solidFill>
                <a:latin typeface="Trebuchet MS"/>
                <a:ea typeface="Trebuchet MS"/>
                <a:cs typeface="Trebuchet MS"/>
                <a:sym typeface="Trebuchet MS"/>
              </a:rPr>
              <a:t>If trichrome number is a genetically inherited trait, then selecting for many trichomes will produce offspring with a higher hair count than the control group. The change in mean trichrome count between the control and experimental populations provides evidence for the heritability of trichrome count, and the effectiveness of artficial, directional selection.</a:t>
            </a:r>
          </a:p>
          <a:p>
            <a:pPr indent="0" lvl="0" marL="0" marR="0" rtl="0" algn="l">
              <a:spcBef>
                <a:spcPts val="0"/>
              </a:spcBef>
              <a:spcAft>
                <a:spcPts val="0"/>
              </a:spcAft>
              <a:buClr>
                <a:schemeClr val="dk1"/>
              </a:buClr>
              <a:buSzPct val="25000"/>
              <a:buFont typeface="Arial"/>
              <a:buNone/>
            </a:pPr>
            <a:r>
              <a:rPr lang="en-US" sz="2900">
                <a:solidFill>
                  <a:schemeClr val="dk1"/>
                </a:solidFill>
                <a:latin typeface="Trebuchet MS"/>
                <a:ea typeface="Trebuchet MS"/>
                <a:cs typeface="Trebuchet MS"/>
                <a:sym typeface="Trebuchet MS"/>
              </a:rPr>
              <a:t>In this experiment, the null hypothesis was that the mean trichrome count for the experimental group would be equal to the mean count for the control. This would mean that the selection</a:t>
            </a:r>
          </a:p>
          <a:p>
            <a:pPr indent="0" lvl="0" marL="0" marR="0" rtl="0" algn="l">
              <a:spcBef>
                <a:spcPts val="0"/>
              </a:spcBef>
              <a:spcAft>
                <a:spcPts val="0"/>
              </a:spcAft>
              <a:buClr>
                <a:schemeClr val="dk1"/>
              </a:buClr>
              <a:buSzPct val="25000"/>
              <a:buFont typeface="Arial"/>
              <a:buNone/>
            </a:pPr>
            <a:r>
              <a:rPr lang="en-US" sz="2900">
                <a:solidFill>
                  <a:schemeClr val="dk1"/>
                </a:solidFill>
                <a:latin typeface="Trebuchet MS"/>
                <a:ea typeface="Trebuchet MS"/>
                <a:cs typeface="Trebuchet MS"/>
                <a:sym typeface="Trebuchet MS"/>
              </a:rPr>
              <a:t> did not have an effect on trichrome number, so trichomes are either non-genetic or they are not effected by selection strongly.</a:t>
            </a:r>
          </a:p>
          <a:p>
            <a:pPr indent="0" lvl="0" marL="0" marR="0" rtl="0" algn="l">
              <a:spcBef>
                <a:spcPts val="0"/>
              </a:spcBef>
              <a:spcAft>
                <a:spcPts val="0"/>
              </a:spcAft>
              <a:buClr>
                <a:schemeClr val="dk1"/>
              </a:buClr>
              <a:buSzPct val="25000"/>
              <a:buFont typeface="Arial"/>
              <a:buNone/>
            </a:pPr>
            <a:r>
              <a:rPr lang="en-US" sz="2900">
                <a:solidFill>
                  <a:schemeClr val="dk1"/>
                </a:solidFill>
                <a:latin typeface="Trebuchet MS"/>
                <a:ea typeface="Trebuchet MS"/>
                <a:cs typeface="Trebuchet MS"/>
                <a:sym typeface="Trebuchet MS"/>
              </a:rPr>
              <a:t>The alternative hypothesis is that the mean trichrome count for the experimental group will be higher than the mean trichrome count for the control group. This would  mean that not only are trichome numbers heritable, they are also subject to selection.</a:t>
            </a:r>
          </a:p>
        </p:txBody>
      </p:sp>
      <p:sp>
        <p:nvSpPr>
          <p:cNvPr id="175" name="Shape 175"/>
          <p:cNvSpPr txBox="1"/>
          <p:nvPr>
            <p:ph idx="4" type="body"/>
          </p:nvPr>
        </p:nvSpPr>
        <p:spPr>
          <a:xfrm>
            <a:off x="1099091" y="20010756"/>
            <a:ext cx="15835199" cy="857400"/>
          </a:xfrm>
          <a:prstGeom prst="rect">
            <a:avLst/>
          </a:prstGeom>
          <a:noFill/>
          <a:ln>
            <a:noFill/>
          </a:ln>
        </p:spPr>
        <p:txBody>
          <a:bodyPr anchorCtr="0" anchor="ctr" bIns="104475" lIns="104475" rIns="104475" tIns="104475">
            <a:noAutofit/>
          </a:bodyPr>
          <a:lstStyle/>
          <a:p>
            <a:pPr indent="0" lvl="0" marL="0" marR="0" rtl="0" algn="ctr">
              <a:spcBef>
                <a:spcPts val="0"/>
              </a:spcBef>
              <a:spcAft>
                <a:spcPts val="0"/>
              </a:spcAft>
              <a:buClr>
                <a:srgbClr val="2C3F71"/>
              </a:buClr>
              <a:buSzPct val="25000"/>
              <a:buFont typeface="Arial"/>
              <a:buNone/>
            </a:pPr>
            <a:r>
              <a:rPr b="1" lang="en-US" sz="4200" u="sng">
                <a:solidFill>
                  <a:srgbClr val="2C3F71"/>
                </a:solidFill>
                <a:latin typeface="Calibri"/>
                <a:ea typeface="Calibri"/>
                <a:cs typeface="Calibri"/>
                <a:sym typeface="Calibri"/>
              </a:rPr>
              <a:t>Rationale and Hypothesis</a:t>
            </a:r>
          </a:p>
        </p:txBody>
      </p:sp>
      <p:sp>
        <p:nvSpPr>
          <p:cNvPr id="176" name="Shape 176"/>
          <p:cNvSpPr txBox="1"/>
          <p:nvPr>
            <p:ph idx="5" type="body"/>
          </p:nvPr>
        </p:nvSpPr>
        <p:spPr>
          <a:xfrm>
            <a:off x="17679990" y="21674253"/>
            <a:ext cx="15833456" cy="958478"/>
          </a:xfrm>
          <a:prstGeom prst="rect">
            <a:avLst/>
          </a:prstGeom>
          <a:noFill/>
          <a:ln>
            <a:noFill/>
          </a:ln>
        </p:spPr>
        <p:txBody>
          <a:bodyPr anchorCtr="0" anchor="t" bIns="261225" lIns="261225" rIns="261225" tIns="261225">
            <a:noAutofit/>
          </a:bodyPr>
          <a:lstStyle/>
          <a:p>
            <a:pPr indent="0" lvl="0" marL="0" marR="0" rtl="0" algn="l">
              <a:spcBef>
                <a:spcPts val="0"/>
              </a:spcBef>
              <a:spcAft>
                <a:spcPts val="0"/>
              </a:spcAft>
              <a:buClr>
                <a:schemeClr val="dk1"/>
              </a:buClr>
              <a:buSzPct val="25000"/>
              <a:buFont typeface="Arial"/>
              <a:buNone/>
            </a:pPr>
            <a:r>
              <a:rPr lang="en-US" sz="2900">
                <a:solidFill>
                  <a:schemeClr val="dk1"/>
                </a:solidFill>
                <a:latin typeface="Trebuchet MS"/>
                <a:ea typeface="Trebuchet MS"/>
                <a:cs typeface="Trebuchet MS"/>
                <a:sym typeface="Trebuchet MS"/>
              </a:rPr>
              <a:t>Below are the histograms for trichrome count for the control and experimental groups, as well as a bar graph with 2 standard error bars on each mean trichrome count.</a:t>
            </a:r>
          </a:p>
        </p:txBody>
      </p:sp>
      <p:sp>
        <p:nvSpPr>
          <p:cNvPr id="177" name="Shape 177"/>
          <p:cNvSpPr txBox="1"/>
          <p:nvPr>
            <p:ph idx="6" type="body"/>
          </p:nvPr>
        </p:nvSpPr>
        <p:spPr>
          <a:xfrm>
            <a:off x="17679990" y="20822790"/>
            <a:ext cx="15833456" cy="857368"/>
          </a:xfrm>
          <a:prstGeom prst="rect">
            <a:avLst/>
          </a:prstGeom>
          <a:noFill/>
          <a:ln>
            <a:noFill/>
          </a:ln>
        </p:spPr>
        <p:txBody>
          <a:bodyPr anchorCtr="0" anchor="ctr" bIns="104475" lIns="104475" rIns="104475" tIns="104475">
            <a:noAutofit/>
          </a:bodyPr>
          <a:lstStyle/>
          <a:p>
            <a:pPr indent="0" lvl="0" marL="0" marR="0" rtl="0" algn="ctr">
              <a:spcBef>
                <a:spcPts val="0"/>
              </a:spcBef>
              <a:spcAft>
                <a:spcPts val="0"/>
              </a:spcAft>
              <a:buClr>
                <a:srgbClr val="2C3F71"/>
              </a:buClr>
              <a:buSzPct val="25000"/>
              <a:buFont typeface="Arial"/>
              <a:buNone/>
            </a:pPr>
            <a:r>
              <a:rPr b="1" lang="en-US" sz="4200" u="sng">
                <a:solidFill>
                  <a:srgbClr val="2C3F71"/>
                </a:solidFill>
                <a:latin typeface="Calibri"/>
                <a:ea typeface="Calibri"/>
                <a:cs typeface="Calibri"/>
                <a:sym typeface="Calibri"/>
              </a:rPr>
              <a:t>Results</a:t>
            </a:r>
          </a:p>
        </p:txBody>
      </p:sp>
      <p:sp>
        <p:nvSpPr>
          <p:cNvPr id="178" name="Shape 178"/>
          <p:cNvSpPr txBox="1"/>
          <p:nvPr>
            <p:ph idx="7" type="body"/>
          </p:nvPr>
        </p:nvSpPr>
        <p:spPr>
          <a:xfrm>
            <a:off x="17689251" y="6420044"/>
            <a:ext cx="15833456" cy="958478"/>
          </a:xfrm>
          <a:prstGeom prst="rect">
            <a:avLst/>
          </a:prstGeom>
          <a:noFill/>
          <a:ln>
            <a:noFill/>
          </a:ln>
        </p:spPr>
        <p:txBody>
          <a:bodyPr anchorCtr="0" anchor="t" bIns="261225" lIns="261225" rIns="261225" tIns="261225">
            <a:noAutofit/>
          </a:bodyPr>
          <a:lstStyle/>
          <a:p>
            <a:pPr indent="0" lvl="0" marL="0" marR="0" rtl="0" algn="l">
              <a:spcBef>
                <a:spcPts val="0"/>
              </a:spcBef>
              <a:spcAft>
                <a:spcPts val="0"/>
              </a:spcAft>
              <a:buClr>
                <a:schemeClr val="dk1"/>
              </a:buClr>
              <a:buSzPct val="25000"/>
              <a:buFont typeface="Arial"/>
              <a:buNone/>
            </a:pPr>
            <a:r>
              <a:rPr lang="en-US" sz="2900">
                <a:solidFill>
                  <a:schemeClr val="dk1"/>
                </a:solidFill>
                <a:latin typeface="Trebuchet MS"/>
                <a:ea typeface="Trebuchet MS"/>
                <a:cs typeface="Trebuchet MS"/>
                <a:sym typeface="Trebuchet MS"/>
              </a:rPr>
              <a:t>First we set up the environment in which the seeds would grow. This entailed setting up tubs of water with a cloth to draw water upwards into strings which extended from the bottom of the seed containers. The seed containers had dirt, fertilizer, the seeds, and some light soil on top. We then placed many of these under a sun lamp and waited for them to grow. When the plants had matured, we then counted the number of trichomes by placing the plants against a black background in a well lit area, and only counting the ones on the main stem. After recording this information, as well as which plant was which number, we randomly assigned plants to the control or experimental group. The plants in the control group were randomly pollinated with each other, while the experimental group allowed only the tallest ones to breed with each other. Then we waited for the plants to produce seeds, which we harvested and kept track of. Then, blinded, we repeated the planting process with the new set of seeds. After growing, we repeated the counting process with each person counting the trichomes on a few plants. After placing them in a table, we were able to see which data were for the control, and which were for the experimental. Below are a diagram of the seed holder and a light similar to the one we used.</a:t>
            </a:r>
          </a:p>
        </p:txBody>
      </p:sp>
      <p:sp>
        <p:nvSpPr>
          <p:cNvPr id="179" name="Shape 179"/>
          <p:cNvSpPr txBox="1"/>
          <p:nvPr>
            <p:ph idx="8" type="body"/>
          </p:nvPr>
        </p:nvSpPr>
        <p:spPr>
          <a:xfrm>
            <a:off x="17679989" y="5515121"/>
            <a:ext cx="15842721" cy="857368"/>
          </a:xfrm>
          <a:prstGeom prst="rect">
            <a:avLst/>
          </a:prstGeom>
          <a:noFill/>
          <a:ln>
            <a:noFill/>
          </a:ln>
        </p:spPr>
        <p:txBody>
          <a:bodyPr anchorCtr="0" anchor="ctr" bIns="104475" lIns="104475" rIns="104475" tIns="104475">
            <a:noAutofit/>
          </a:bodyPr>
          <a:lstStyle/>
          <a:p>
            <a:pPr indent="0" lvl="0" marL="0" marR="0" rtl="0" algn="ctr">
              <a:spcBef>
                <a:spcPts val="0"/>
              </a:spcBef>
              <a:spcAft>
                <a:spcPts val="0"/>
              </a:spcAft>
              <a:buClr>
                <a:srgbClr val="2C3F71"/>
              </a:buClr>
              <a:buSzPct val="25000"/>
              <a:buFont typeface="Arial"/>
              <a:buNone/>
            </a:pPr>
            <a:r>
              <a:rPr b="1" lang="en-US" sz="4200" u="sng">
                <a:solidFill>
                  <a:srgbClr val="2C3F71"/>
                </a:solidFill>
                <a:latin typeface="Calibri"/>
                <a:ea typeface="Calibri"/>
                <a:cs typeface="Calibri"/>
                <a:sym typeface="Calibri"/>
              </a:rPr>
              <a:t>Methods</a:t>
            </a:r>
          </a:p>
        </p:txBody>
      </p:sp>
      <p:sp>
        <p:nvSpPr>
          <p:cNvPr id="180" name="Shape 180"/>
          <p:cNvSpPr txBox="1"/>
          <p:nvPr>
            <p:ph idx="9" type="body"/>
          </p:nvPr>
        </p:nvSpPr>
        <p:spPr>
          <a:xfrm>
            <a:off x="34295031" y="5515121"/>
            <a:ext cx="15838700" cy="857368"/>
          </a:xfrm>
          <a:prstGeom prst="rect">
            <a:avLst/>
          </a:prstGeom>
          <a:noFill/>
          <a:ln>
            <a:noFill/>
          </a:ln>
        </p:spPr>
        <p:txBody>
          <a:bodyPr anchorCtr="0" anchor="ctr" bIns="104475" lIns="104475" rIns="104475" tIns="104475">
            <a:noAutofit/>
          </a:bodyPr>
          <a:lstStyle/>
          <a:p>
            <a:pPr indent="0" lvl="0" marL="0" marR="0" rtl="0" algn="ctr">
              <a:spcBef>
                <a:spcPts val="0"/>
              </a:spcBef>
              <a:spcAft>
                <a:spcPts val="0"/>
              </a:spcAft>
              <a:buClr>
                <a:srgbClr val="2C3F71"/>
              </a:buClr>
              <a:buSzPct val="25000"/>
              <a:buFont typeface="Arial"/>
              <a:buNone/>
            </a:pPr>
            <a:r>
              <a:rPr b="1" lang="en-US" sz="4200" u="sng">
                <a:solidFill>
                  <a:srgbClr val="2C3F71"/>
                </a:solidFill>
                <a:latin typeface="Calibri"/>
                <a:ea typeface="Calibri"/>
                <a:cs typeface="Calibri"/>
                <a:sym typeface="Calibri"/>
              </a:rPr>
              <a:t>Summary of Results</a:t>
            </a:r>
          </a:p>
        </p:txBody>
      </p:sp>
      <p:sp>
        <p:nvSpPr>
          <p:cNvPr id="181" name="Shape 181"/>
          <p:cNvSpPr txBox="1"/>
          <p:nvPr>
            <p:ph idx="13" type="body"/>
          </p:nvPr>
        </p:nvSpPr>
        <p:spPr>
          <a:xfrm>
            <a:off x="34295031" y="6420044"/>
            <a:ext cx="15838700" cy="958478"/>
          </a:xfrm>
          <a:prstGeom prst="rect">
            <a:avLst/>
          </a:prstGeom>
          <a:noFill/>
          <a:ln>
            <a:noFill/>
          </a:ln>
        </p:spPr>
        <p:txBody>
          <a:bodyPr anchorCtr="0" anchor="t" bIns="261225" lIns="261225" rIns="261225" tIns="261225">
            <a:noAutofit/>
          </a:bodyPr>
          <a:lstStyle/>
          <a:p>
            <a:pPr indent="0" lvl="0" marL="0" marR="0" rtl="0" algn="l">
              <a:spcBef>
                <a:spcPts val="0"/>
              </a:spcBef>
              <a:spcAft>
                <a:spcPts val="0"/>
              </a:spcAft>
              <a:buClr>
                <a:schemeClr val="dk1"/>
              </a:buClr>
              <a:buSzPct val="25000"/>
              <a:buFont typeface="Arial"/>
              <a:buNone/>
            </a:pPr>
            <a:r>
              <a:rPr lang="en-US" sz="2900">
                <a:solidFill>
                  <a:schemeClr val="dk1"/>
                </a:solidFill>
                <a:latin typeface="Trebuchet MS"/>
                <a:ea typeface="Trebuchet MS"/>
                <a:cs typeface="Trebuchet MS"/>
                <a:sym typeface="Trebuchet MS"/>
              </a:rPr>
              <a:t>The mean number of trichomes for the control group was approximately 3, while the mean number of trichomes for the experimental group was approximately 6.</a:t>
            </a:r>
          </a:p>
          <a:p>
            <a:pPr indent="0" lvl="0" marL="0" marR="0" rtl="0" algn="l">
              <a:spcBef>
                <a:spcPts val="0"/>
              </a:spcBef>
              <a:spcAft>
                <a:spcPts val="0"/>
              </a:spcAft>
              <a:buClr>
                <a:schemeClr val="dk1"/>
              </a:buClr>
              <a:buSzPct val="25000"/>
              <a:buFont typeface="Arial"/>
              <a:buNone/>
            </a:pPr>
            <a:r>
              <a:rPr lang="en-US" sz="2900">
                <a:solidFill>
                  <a:schemeClr val="dk1"/>
                </a:solidFill>
                <a:latin typeface="Trebuchet MS"/>
                <a:ea typeface="Trebuchet MS"/>
                <a:cs typeface="Trebuchet MS"/>
                <a:sym typeface="Trebuchet MS"/>
              </a:rPr>
              <a:t>The control group had 178 plants, the experimental had 187</a:t>
            </a:r>
          </a:p>
          <a:p>
            <a:pPr indent="0" lvl="0" marL="0" marR="0" rtl="0" algn="l">
              <a:spcBef>
                <a:spcPts val="0"/>
              </a:spcBef>
              <a:spcAft>
                <a:spcPts val="0"/>
              </a:spcAft>
              <a:buClr>
                <a:schemeClr val="dk1"/>
              </a:buClr>
              <a:buSzPct val="25000"/>
              <a:buFont typeface="Arial"/>
              <a:buNone/>
            </a:pPr>
            <a:r>
              <a:rPr lang="en-US" sz="2900">
                <a:solidFill>
                  <a:schemeClr val="dk1"/>
                </a:solidFill>
                <a:latin typeface="Trebuchet MS"/>
                <a:ea typeface="Trebuchet MS"/>
                <a:cs typeface="Trebuchet MS"/>
                <a:sym typeface="Trebuchet MS"/>
              </a:rPr>
              <a:t>Control standard deviation is 5.19, the experimental standard deviation is 7.31</a:t>
            </a:r>
          </a:p>
          <a:p>
            <a:pPr indent="0" lvl="0" marL="0" marR="0" rtl="0" algn="l">
              <a:spcBef>
                <a:spcPts val="0"/>
              </a:spcBef>
              <a:spcAft>
                <a:spcPts val="0"/>
              </a:spcAft>
              <a:buClr>
                <a:schemeClr val="dk1"/>
              </a:buClr>
              <a:buSzPct val="25000"/>
              <a:buFont typeface="Arial"/>
              <a:buNone/>
            </a:pPr>
            <a:r>
              <a:rPr lang="en-US" sz="2900">
                <a:solidFill>
                  <a:schemeClr val="dk1"/>
                </a:solidFill>
                <a:latin typeface="Trebuchet MS"/>
                <a:ea typeface="Trebuchet MS"/>
                <a:cs typeface="Trebuchet MS"/>
                <a:sym typeface="Trebuchet MS"/>
              </a:rPr>
              <a:t>Control standard error is .389, and two standard errors is .778</a:t>
            </a:r>
          </a:p>
          <a:p>
            <a:pPr indent="0" lvl="0" marL="0" marR="0" rtl="0" algn="l">
              <a:spcBef>
                <a:spcPts val="0"/>
              </a:spcBef>
              <a:spcAft>
                <a:spcPts val="0"/>
              </a:spcAft>
              <a:buClr>
                <a:schemeClr val="dk1"/>
              </a:buClr>
              <a:buSzPct val="25000"/>
              <a:buFont typeface="Arial"/>
              <a:buNone/>
            </a:pPr>
            <a:r>
              <a:rPr lang="en-US" sz="2900">
                <a:solidFill>
                  <a:schemeClr val="dk1"/>
                </a:solidFill>
                <a:latin typeface="Trebuchet MS"/>
                <a:ea typeface="Trebuchet MS"/>
                <a:cs typeface="Trebuchet MS"/>
                <a:sym typeface="Trebuchet MS"/>
              </a:rPr>
              <a:t>Experimental standard error is .534, and two standard errors is 1.06</a:t>
            </a:r>
          </a:p>
          <a:p>
            <a:pPr indent="0" lvl="0" marL="0" marR="0" rtl="0" algn="l">
              <a:spcBef>
                <a:spcPts val="0"/>
              </a:spcBef>
              <a:spcAft>
                <a:spcPts val="0"/>
              </a:spcAft>
              <a:buClr>
                <a:schemeClr val="dk1"/>
              </a:buClr>
              <a:buSzPct val="25000"/>
              <a:buFont typeface="Arial"/>
              <a:buNone/>
            </a:pPr>
            <a:r>
              <a:rPr lang="en-US" sz="2900">
                <a:solidFill>
                  <a:schemeClr val="dk1"/>
                </a:solidFill>
                <a:latin typeface="Trebuchet MS"/>
                <a:ea typeface="Trebuchet MS"/>
                <a:cs typeface="Trebuchet MS"/>
                <a:sym typeface="Trebuchet MS"/>
              </a:rPr>
              <a:t>Using a t confidence interval for means, we can see that within two standard errors the intervals for mean trichrome number do not overlap. This gives us a preliminary result which suggests that there is a statistically significant difference.</a:t>
            </a:r>
          </a:p>
          <a:p>
            <a:pPr indent="0" lvl="0" marL="0" marR="0" rtl="0" algn="l">
              <a:spcBef>
                <a:spcPts val="0"/>
              </a:spcBef>
              <a:spcAft>
                <a:spcPts val="0"/>
              </a:spcAft>
              <a:buClr>
                <a:schemeClr val="dk1"/>
              </a:buClr>
              <a:buSzPct val="25000"/>
              <a:buFont typeface="Arial"/>
              <a:buNone/>
            </a:pPr>
            <a:r>
              <a:rPr lang="en-US" sz="2900">
                <a:solidFill>
                  <a:schemeClr val="dk1"/>
                </a:solidFill>
                <a:latin typeface="Trebuchet MS"/>
                <a:ea typeface="Trebuchet MS"/>
                <a:cs typeface="Trebuchet MS"/>
                <a:sym typeface="Trebuchet MS"/>
              </a:rPr>
              <a:t>Using a two sample t test, the t statistic is calculated to be 4.53</a:t>
            </a:r>
          </a:p>
          <a:p>
            <a:pPr indent="0" lvl="0" marL="0" marR="0" rtl="0" algn="l">
              <a:spcBef>
                <a:spcPts val="0"/>
              </a:spcBef>
              <a:spcAft>
                <a:spcPts val="0"/>
              </a:spcAft>
              <a:buClr>
                <a:schemeClr val="dk1"/>
              </a:buClr>
              <a:buSzPct val="25000"/>
              <a:buFont typeface="Arial"/>
              <a:buNone/>
            </a:pPr>
            <a:r>
              <a:rPr lang="en-US" sz="2900">
                <a:solidFill>
                  <a:schemeClr val="dk1"/>
                </a:solidFill>
                <a:latin typeface="Trebuchet MS"/>
                <a:ea typeface="Trebuchet MS"/>
                <a:cs typeface="Trebuchet MS"/>
                <a:sym typeface="Trebuchet MS"/>
              </a:rPr>
              <a:t>The p value for the null hypothesis of experimental equaling control mean and alternative of  the experimental mean being greater is .000004. This p value I'd less than a .05 significance level, which means that the null hypothesis is rejected.</a:t>
            </a:r>
          </a:p>
        </p:txBody>
      </p:sp>
      <p:sp>
        <p:nvSpPr>
          <p:cNvPr id="182" name="Shape 182"/>
          <p:cNvSpPr txBox="1"/>
          <p:nvPr>
            <p:ph idx="14" type="body"/>
          </p:nvPr>
        </p:nvSpPr>
        <p:spPr>
          <a:xfrm>
            <a:off x="34295031" y="17460248"/>
            <a:ext cx="15838700" cy="857368"/>
          </a:xfrm>
          <a:prstGeom prst="rect">
            <a:avLst/>
          </a:prstGeom>
          <a:noFill/>
          <a:ln>
            <a:noFill/>
          </a:ln>
        </p:spPr>
        <p:txBody>
          <a:bodyPr anchorCtr="0" anchor="ctr" bIns="104475" lIns="104475" rIns="104475" tIns="104475">
            <a:noAutofit/>
          </a:bodyPr>
          <a:lstStyle/>
          <a:p>
            <a:pPr indent="0" lvl="0" marL="0" marR="0" rtl="0" algn="ctr">
              <a:spcBef>
                <a:spcPts val="0"/>
              </a:spcBef>
              <a:spcAft>
                <a:spcPts val="0"/>
              </a:spcAft>
              <a:buClr>
                <a:srgbClr val="2C3F71"/>
              </a:buClr>
              <a:buSzPct val="25000"/>
              <a:buFont typeface="Arial"/>
              <a:buNone/>
            </a:pPr>
            <a:r>
              <a:rPr b="1" lang="en-US" sz="4200" u="sng">
                <a:solidFill>
                  <a:srgbClr val="2C3F71"/>
                </a:solidFill>
                <a:latin typeface="Calibri"/>
                <a:ea typeface="Calibri"/>
                <a:cs typeface="Calibri"/>
                <a:sym typeface="Calibri"/>
              </a:rPr>
              <a:t>Conclusions</a:t>
            </a:r>
          </a:p>
        </p:txBody>
      </p:sp>
      <p:sp>
        <p:nvSpPr>
          <p:cNvPr id="183" name="Shape 183"/>
          <p:cNvSpPr txBox="1"/>
          <p:nvPr>
            <p:ph idx="15" type="body"/>
          </p:nvPr>
        </p:nvSpPr>
        <p:spPr>
          <a:xfrm>
            <a:off x="34292096" y="18406734"/>
            <a:ext cx="15844569" cy="958478"/>
          </a:xfrm>
          <a:prstGeom prst="rect">
            <a:avLst/>
          </a:prstGeom>
          <a:noFill/>
          <a:ln>
            <a:noFill/>
          </a:ln>
        </p:spPr>
        <p:txBody>
          <a:bodyPr anchorCtr="0" anchor="t" bIns="261225" lIns="261225" rIns="261225" tIns="261225">
            <a:noAutofit/>
          </a:bodyPr>
          <a:lstStyle/>
          <a:p>
            <a:pPr lvl="0" rtl="0">
              <a:spcBef>
                <a:spcPts val="0"/>
              </a:spcBef>
              <a:buClr>
                <a:schemeClr val="dk1"/>
              </a:buClr>
              <a:buSzPct val="25000"/>
              <a:buFont typeface="Arial"/>
              <a:buNone/>
            </a:pPr>
            <a:r>
              <a:rPr lang="en-US" sz="2900">
                <a:solidFill>
                  <a:schemeClr val="dk1"/>
                </a:solidFill>
                <a:latin typeface="Trebuchet MS"/>
                <a:ea typeface="Trebuchet MS"/>
                <a:cs typeface="Trebuchet MS"/>
                <a:sym typeface="Trebuchet MS"/>
              </a:rPr>
              <a:t>Rejection of the null hypothesis means that the mean number of trichomes is greater for the experimental group, showing that the artificial selection was effective in increasing mean trichrome count. The extremely low p value means that at almost any reasonable significance level the null hypothesis is rejected. This means that it is extremely likely that the number of trichomes is a genetically heritable trait which is passed on through pollination.</a:t>
            </a:r>
          </a:p>
          <a:p>
            <a:pPr indent="0" lvl="0" marL="0" marR="0" rtl="0" algn="l">
              <a:spcBef>
                <a:spcPts val="0"/>
              </a:spcBef>
              <a:spcAft>
                <a:spcPts val="0"/>
              </a:spcAft>
              <a:buClr>
                <a:schemeClr val="dk1"/>
              </a:buClr>
              <a:buFont typeface="Arial"/>
              <a:buNone/>
            </a:pPr>
            <a:r>
              <a:t/>
            </a:r>
            <a:endParaRPr sz="2800">
              <a:solidFill>
                <a:schemeClr val="dk1"/>
              </a:solidFill>
              <a:latin typeface="Trebuchet MS"/>
              <a:ea typeface="Trebuchet MS"/>
              <a:cs typeface="Trebuchet MS"/>
              <a:sym typeface="Trebuchet MS"/>
            </a:endParaRPr>
          </a:p>
        </p:txBody>
      </p:sp>
      <p:sp>
        <p:nvSpPr>
          <p:cNvPr id="184" name="Shape 184"/>
          <p:cNvSpPr txBox="1"/>
          <p:nvPr>
            <p:ph idx="16" type="body"/>
          </p:nvPr>
        </p:nvSpPr>
        <p:spPr>
          <a:xfrm>
            <a:off x="34295031" y="25928784"/>
            <a:ext cx="15838700" cy="857368"/>
          </a:xfrm>
          <a:prstGeom prst="rect">
            <a:avLst/>
          </a:prstGeom>
          <a:noFill/>
          <a:ln>
            <a:noFill/>
          </a:ln>
        </p:spPr>
        <p:txBody>
          <a:bodyPr anchorCtr="0" anchor="ctr" bIns="104475" lIns="104475" rIns="104475" tIns="104475">
            <a:noAutofit/>
          </a:bodyPr>
          <a:lstStyle/>
          <a:p>
            <a:pPr indent="0" lvl="0" marL="0" marR="0" rtl="0" algn="ctr">
              <a:spcBef>
                <a:spcPts val="0"/>
              </a:spcBef>
              <a:spcAft>
                <a:spcPts val="0"/>
              </a:spcAft>
              <a:buClr>
                <a:srgbClr val="2C3F71"/>
              </a:buClr>
              <a:buSzPct val="25000"/>
              <a:buFont typeface="Arial"/>
              <a:buNone/>
            </a:pPr>
            <a:r>
              <a:rPr b="1" lang="en-US" sz="4200" u="sng">
                <a:solidFill>
                  <a:srgbClr val="2C3F71"/>
                </a:solidFill>
                <a:latin typeface="Calibri"/>
                <a:ea typeface="Calibri"/>
                <a:cs typeface="Calibri"/>
                <a:sym typeface="Calibri"/>
              </a:rPr>
              <a:t>Extension</a:t>
            </a:r>
          </a:p>
        </p:txBody>
      </p:sp>
      <p:sp>
        <p:nvSpPr>
          <p:cNvPr id="185" name="Shape 185"/>
          <p:cNvSpPr txBox="1"/>
          <p:nvPr>
            <p:ph idx="17" type="body"/>
          </p:nvPr>
        </p:nvSpPr>
        <p:spPr>
          <a:xfrm>
            <a:off x="34292096" y="26833706"/>
            <a:ext cx="15844569" cy="958478"/>
          </a:xfrm>
          <a:prstGeom prst="rect">
            <a:avLst/>
          </a:prstGeom>
          <a:noFill/>
          <a:ln>
            <a:noFill/>
          </a:ln>
        </p:spPr>
        <p:txBody>
          <a:bodyPr anchorCtr="0" anchor="t" bIns="261225" lIns="261225" rIns="261225" tIns="261225">
            <a:noAutofit/>
          </a:bodyPr>
          <a:lstStyle/>
          <a:p>
            <a:pPr indent="0" lvl="0" marL="0" marR="0" rtl="0" algn="l">
              <a:spcBef>
                <a:spcPts val="0"/>
              </a:spcBef>
              <a:spcAft>
                <a:spcPts val="0"/>
              </a:spcAft>
              <a:buClr>
                <a:schemeClr val="dk1"/>
              </a:buClr>
              <a:buSzPct val="25000"/>
              <a:buFont typeface="Arial"/>
              <a:buNone/>
            </a:pPr>
            <a:r>
              <a:rPr lang="en-US" sz="2900">
                <a:solidFill>
                  <a:schemeClr val="dk1"/>
                </a:solidFill>
                <a:latin typeface="Trebuchet MS"/>
                <a:ea typeface="Trebuchet MS"/>
                <a:cs typeface="Trebuchet MS"/>
                <a:sym typeface="Trebuchet MS"/>
              </a:rPr>
              <a:t>This investigation into selection pressures shows that trichrome count can be changed between generations of plants. A situation like this could be used to model natural selection, specifically directional selection, of trichomes in nature. As previously mentioned, trichomes are sometimes used to make consumption of the plant harder. Artificially selecting for high trichrome count could be used to model natural selection in an environment that suddenly changed to have a larger population of herbivores who want to eat the plant.</a:t>
            </a:r>
          </a:p>
        </p:txBody>
      </p:sp>
      <p:sp>
        <p:nvSpPr>
          <p:cNvPr id="186" name="Shape 186"/>
          <p:cNvSpPr txBox="1"/>
          <p:nvPr>
            <p:ph idx="18" type="body"/>
          </p:nvPr>
        </p:nvSpPr>
        <p:spPr>
          <a:xfrm>
            <a:off x="6733309" y="3318346"/>
            <a:ext cx="37739782" cy="1280159"/>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Clr>
                <a:schemeClr val="lt1"/>
              </a:buClr>
              <a:buSzPct val="25000"/>
              <a:buFont typeface="Arial"/>
              <a:buNone/>
            </a:pPr>
            <a:r>
              <a:rPr lang="en-US" sz="6000">
                <a:solidFill>
                  <a:schemeClr val="lt1"/>
                </a:solidFill>
                <a:latin typeface="Calibri"/>
                <a:ea typeface="Calibri"/>
                <a:cs typeface="Calibri"/>
                <a:sym typeface="Calibri"/>
              </a:rPr>
              <a:t>Sycamore High School, Mr. Smanik AP Biology 5th and 6th Bell 2015</a:t>
            </a:r>
          </a:p>
        </p:txBody>
      </p:sp>
      <p:sp>
        <p:nvSpPr>
          <p:cNvPr id="187" name="Shape 187"/>
          <p:cNvSpPr txBox="1"/>
          <p:nvPr>
            <p:ph idx="19" type="body"/>
          </p:nvPr>
        </p:nvSpPr>
        <p:spPr>
          <a:xfrm>
            <a:off x="6733309" y="2038186"/>
            <a:ext cx="37739782" cy="1280159"/>
          </a:xfrm>
          <a:prstGeom prst="rect">
            <a:avLst/>
          </a:prstGeom>
          <a:noFill/>
          <a:ln>
            <a:noFill/>
          </a:ln>
        </p:spPr>
        <p:txBody>
          <a:bodyPr anchorCtr="1" anchor="t" bIns="45700" lIns="91425" rIns="91425" tIns="45700">
            <a:noAutofit/>
          </a:bodyPr>
          <a:lstStyle/>
          <a:p>
            <a:pPr indent="0" lvl="0" marL="0" marR="0" rtl="0" algn="ctr">
              <a:lnSpc>
                <a:spcPct val="90000"/>
              </a:lnSpc>
              <a:spcBef>
                <a:spcPts val="0"/>
              </a:spcBef>
              <a:spcAft>
                <a:spcPts val="0"/>
              </a:spcAft>
              <a:buClr>
                <a:schemeClr val="lt1"/>
              </a:buClr>
              <a:buSzPct val="25000"/>
              <a:buFont typeface="Arial"/>
              <a:buNone/>
            </a:pPr>
            <a:r>
              <a:rPr lang="en-US" sz="8150">
                <a:solidFill>
                  <a:schemeClr val="lt1"/>
                </a:solidFill>
                <a:latin typeface="Calibri"/>
                <a:ea typeface="Calibri"/>
                <a:cs typeface="Calibri"/>
                <a:sym typeface="Calibri"/>
              </a:rPr>
              <a:t>Alexander T. Toney</a:t>
            </a:r>
          </a:p>
        </p:txBody>
      </p:sp>
      <p:sp>
        <p:nvSpPr>
          <p:cNvPr id="188" name="Shape 188"/>
          <p:cNvSpPr txBox="1"/>
          <p:nvPr>
            <p:ph idx="20" type="body"/>
          </p:nvPr>
        </p:nvSpPr>
        <p:spPr>
          <a:xfrm>
            <a:off x="6733309" y="400212"/>
            <a:ext cx="37739782" cy="1637973"/>
          </a:xfrm>
          <a:prstGeom prst="rect">
            <a:avLst/>
          </a:prstGeom>
          <a:noFill/>
          <a:ln>
            <a:noFill/>
          </a:ln>
        </p:spPr>
        <p:txBody>
          <a:bodyPr anchorCtr="1" anchor="t" bIns="45700" lIns="91425" rIns="91425" tIns="45700">
            <a:noAutofit/>
          </a:bodyPr>
          <a:lstStyle/>
          <a:p>
            <a:pPr indent="0" lvl="0" marL="0" marR="0" rtl="0" algn="ctr">
              <a:lnSpc>
                <a:spcPct val="90000"/>
              </a:lnSpc>
              <a:spcBef>
                <a:spcPts val="0"/>
              </a:spcBef>
              <a:spcAft>
                <a:spcPts val="0"/>
              </a:spcAft>
              <a:buClr>
                <a:schemeClr val="lt1"/>
              </a:buClr>
              <a:buSzPct val="25000"/>
              <a:buFont typeface="Arial"/>
              <a:buNone/>
            </a:pPr>
            <a:r>
              <a:rPr lang="en-US" sz="10650">
                <a:solidFill>
                  <a:schemeClr val="lt1"/>
                </a:solidFill>
                <a:latin typeface="Calibri"/>
                <a:ea typeface="Calibri"/>
                <a:cs typeface="Calibri"/>
                <a:sym typeface="Calibri"/>
              </a:rPr>
              <a:t>Effect of Selection on Trichome Count</a:t>
            </a:r>
          </a:p>
        </p:txBody>
      </p:sp>
      <p:pic>
        <p:nvPicPr>
          <p:cNvPr id="189" name="Shape 189"/>
          <p:cNvPicPr preferRelativeResize="0"/>
          <p:nvPr/>
        </p:nvPicPr>
        <p:blipFill rotWithShape="1">
          <a:blip r:embed="rId3">
            <a:alphaModFix/>
          </a:blip>
          <a:srcRect b="0" l="0" r="0" t="0"/>
          <a:stretch/>
        </p:blipFill>
        <p:spPr>
          <a:xfrm>
            <a:off x="46273812" y="864705"/>
            <a:ext cx="3181349" cy="3266185"/>
          </a:xfrm>
          <a:prstGeom prst="rect">
            <a:avLst/>
          </a:prstGeom>
          <a:noFill/>
          <a:ln>
            <a:noFill/>
          </a:ln>
        </p:spPr>
      </p:pic>
      <p:pic>
        <p:nvPicPr>
          <p:cNvPr id="190" name="Shape 190"/>
          <p:cNvPicPr preferRelativeResize="0"/>
          <p:nvPr/>
        </p:nvPicPr>
        <p:blipFill rotWithShape="1">
          <a:blip r:embed="rId4">
            <a:alphaModFix/>
          </a:blip>
          <a:srcRect b="0" l="0" r="0" t="0"/>
          <a:stretch/>
        </p:blipFill>
        <p:spPr>
          <a:xfrm>
            <a:off x="1099091" y="592799"/>
            <a:ext cx="4267199" cy="3809999"/>
          </a:xfrm>
          <a:prstGeom prst="rect">
            <a:avLst/>
          </a:prstGeom>
          <a:noFill/>
          <a:ln>
            <a:noFill/>
          </a:ln>
        </p:spPr>
      </p:pic>
      <p:pic>
        <p:nvPicPr>
          <p:cNvPr id="191" name="Shape 191"/>
          <p:cNvPicPr preferRelativeResize="0"/>
          <p:nvPr/>
        </p:nvPicPr>
        <p:blipFill rotWithShape="1">
          <a:blip r:embed="rId5">
            <a:alphaModFix/>
          </a:blip>
          <a:srcRect b="0" l="0" r="0" t="0"/>
          <a:stretch/>
        </p:blipFill>
        <p:spPr>
          <a:xfrm>
            <a:off x="278826" y="592799"/>
            <a:ext cx="6073913" cy="1904999"/>
          </a:xfrm>
          <a:prstGeom prst="rect">
            <a:avLst/>
          </a:prstGeom>
          <a:noFill/>
          <a:ln>
            <a:noFill/>
          </a:ln>
        </p:spPr>
      </p:pic>
      <p:pic>
        <p:nvPicPr>
          <p:cNvPr id="192" name="Shape 192"/>
          <p:cNvPicPr preferRelativeResize="0"/>
          <p:nvPr/>
        </p:nvPicPr>
        <p:blipFill>
          <a:blip r:embed="rId6">
            <a:alphaModFix/>
          </a:blip>
          <a:stretch>
            <a:fillRect/>
          </a:stretch>
        </p:blipFill>
        <p:spPr>
          <a:xfrm>
            <a:off x="25481500" y="23017923"/>
            <a:ext cx="6854624" cy="3809999"/>
          </a:xfrm>
          <a:prstGeom prst="rect">
            <a:avLst/>
          </a:prstGeom>
          <a:noFill/>
          <a:ln>
            <a:noFill/>
          </a:ln>
        </p:spPr>
      </p:pic>
      <p:pic>
        <p:nvPicPr>
          <p:cNvPr id="193" name="Shape 193"/>
          <p:cNvPicPr preferRelativeResize="0"/>
          <p:nvPr/>
        </p:nvPicPr>
        <p:blipFill>
          <a:blip r:embed="rId7">
            <a:alphaModFix/>
          </a:blip>
          <a:stretch>
            <a:fillRect/>
          </a:stretch>
        </p:blipFill>
        <p:spPr>
          <a:xfrm>
            <a:off x="18626875" y="23023700"/>
            <a:ext cx="6854624" cy="3809999"/>
          </a:xfrm>
          <a:prstGeom prst="rect">
            <a:avLst/>
          </a:prstGeom>
          <a:noFill/>
          <a:ln>
            <a:noFill/>
          </a:ln>
        </p:spPr>
      </p:pic>
      <p:pic>
        <p:nvPicPr>
          <p:cNvPr id="194" name="Shape 194"/>
          <p:cNvPicPr preferRelativeResize="0"/>
          <p:nvPr/>
        </p:nvPicPr>
        <p:blipFill>
          <a:blip r:embed="rId8">
            <a:alphaModFix/>
          </a:blip>
          <a:stretch>
            <a:fillRect/>
          </a:stretch>
        </p:blipFill>
        <p:spPr>
          <a:xfrm>
            <a:off x="22178664" y="27247462"/>
            <a:ext cx="6854624" cy="4271045"/>
          </a:xfrm>
          <a:prstGeom prst="rect">
            <a:avLst/>
          </a:prstGeom>
          <a:noFill/>
          <a:ln>
            <a:noFill/>
          </a:ln>
        </p:spPr>
      </p:pic>
      <p:pic>
        <p:nvPicPr>
          <p:cNvPr id="195" name="Shape 195"/>
          <p:cNvPicPr preferRelativeResize="0"/>
          <p:nvPr/>
        </p:nvPicPr>
        <p:blipFill>
          <a:blip r:embed="rId9">
            <a:alphaModFix/>
          </a:blip>
          <a:stretch>
            <a:fillRect/>
          </a:stretch>
        </p:blipFill>
        <p:spPr>
          <a:xfrm>
            <a:off x="3961552" y="10274537"/>
            <a:ext cx="10110300" cy="7601724"/>
          </a:xfrm>
          <a:prstGeom prst="rect">
            <a:avLst/>
          </a:prstGeom>
          <a:noFill/>
          <a:ln>
            <a:noFill/>
          </a:ln>
        </p:spPr>
      </p:pic>
      <p:pic>
        <p:nvPicPr>
          <p:cNvPr id="196" name="Shape 196"/>
          <p:cNvPicPr preferRelativeResize="0"/>
          <p:nvPr/>
        </p:nvPicPr>
        <p:blipFill>
          <a:blip r:embed="rId10">
            <a:alphaModFix/>
          </a:blip>
          <a:stretch>
            <a:fillRect/>
          </a:stretch>
        </p:blipFill>
        <p:spPr>
          <a:xfrm>
            <a:off x="25481487" y="12959800"/>
            <a:ext cx="6073800" cy="5926293"/>
          </a:xfrm>
          <a:prstGeom prst="rect">
            <a:avLst/>
          </a:prstGeom>
          <a:noFill/>
          <a:ln>
            <a:noFill/>
          </a:ln>
        </p:spPr>
      </p:pic>
      <p:sp>
        <p:nvSpPr>
          <p:cNvPr id="197" name="Shape 197"/>
          <p:cNvSpPr/>
          <p:nvPr/>
        </p:nvSpPr>
        <p:spPr>
          <a:xfrm rot="10800000">
            <a:off x="19617298" y="13345949"/>
            <a:ext cx="3181200" cy="5154000"/>
          </a:xfrm>
          <a:prstGeom prst="trapezoid">
            <a:avLst>
              <a:gd fmla="val 25000" name="adj"/>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cxnSp>
        <p:nvCxnSpPr>
          <p:cNvPr id="198" name="Shape 198"/>
          <p:cNvCxnSpPr>
            <a:stCxn id="197" idx="0"/>
          </p:cNvCxnSpPr>
          <p:nvPr/>
        </p:nvCxnSpPr>
        <p:spPr>
          <a:xfrm rot="5400000">
            <a:off x="19584448" y="18387300"/>
            <a:ext cx="1510800" cy="1736100"/>
          </a:xfrm>
          <a:prstGeom prst="curvedConnector2">
            <a:avLst/>
          </a:prstGeom>
          <a:noFill/>
          <a:ln cap="flat" cmpd="sng" w="19050">
            <a:solidFill>
              <a:schemeClr val="dk2"/>
            </a:solidFill>
            <a:prstDash val="solid"/>
            <a:round/>
            <a:headEnd len="lg" w="lg" type="none"/>
            <a:tailEnd len="lg" w="lg" type="none"/>
          </a:ln>
        </p:spPr>
      </p:cxnSp>
      <p:cxnSp>
        <p:nvCxnSpPr>
          <p:cNvPr id="199" name="Shape 199"/>
          <p:cNvCxnSpPr/>
          <p:nvPr/>
        </p:nvCxnSpPr>
        <p:spPr>
          <a:xfrm flipH="1" rot="10800000">
            <a:off x="19775923" y="14221768"/>
            <a:ext cx="2956499" cy="9000"/>
          </a:xfrm>
          <a:prstGeom prst="straightConnector1">
            <a:avLst/>
          </a:prstGeom>
          <a:noFill/>
          <a:ln cap="flat" cmpd="sng" w="19050">
            <a:solidFill>
              <a:schemeClr val="dk2"/>
            </a:solidFill>
            <a:prstDash val="solid"/>
            <a:round/>
            <a:headEnd len="lg" w="lg" type="none"/>
            <a:tailEnd len="lg" w="lg" type="none"/>
          </a:ln>
        </p:spPr>
      </p:cxnSp>
      <p:sp>
        <p:nvSpPr>
          <p:cNvPr id="200" name="Shape 200"/>
          <p:cNvSpPr/>
          <p:nvPr/>
        </p:nvSpPr>
        <p:spPr>
          <a:xfrm>
            <a:off x="21088350" y="14333000"/>
            <a:ext cx="239100" cy="308399"/>
          </a:xfrm>
          <a:prstGeom prst="ellipse">
            <a:avLst/>
          </a:prstGeom>
          <a:solidFill>
            <a:schemeClr val="lt2"/>
          </a:solid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cxnSp>
        <p:nvCxnSpPr>
          <p:cNvPr id="201" name="Shape 201"/>
          <p:cNvCxnSpPr/>
          <p:nvPr/>
        </p:nvCxnSpPr>
        <p:spPr>
          <a:xfrm>
            <a:off x="19830262" y="14620871"/>
            <a:ext cx="2768700" cy="18900"/>
          </a:xfrm>
          <a:prstGeom prst="straightConnector1">
            <a:avLst/>
          </a:prstGeom>
          <a:noFill/>
          <a:ln cap="flat" cmpd="sng" w="19050">
            <a:solidFill>
              <a:schemeClr val="dk2"/>
            </a:solidFill>
            <a:prstDash val="solid"/>
            <a:round/>
            <a:headEnd len="lg" w="lg" type="none"/>
            <a:tailEnd len="lg" w="lg" type="none"/>
          </a:ln>
        </p:spPr>
      </p:cxn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PosterPresentations.com-36x56-Template-V3">
  <a:themeElements>
    <a:clrScheme name="Metro">
      <a:dk1>
        <a:srgbClr val="000000"/>
      </a:dk1>
      <a:lt1>
        <a:srgbClr val="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4.xml><?xml version="1.0" encoding="utf-8"?>
<a:theme xmlns:a="http://schemas.openxmlformats.org/drawingml/2006/main" xmlns:r="http://schemas.openxmlformats.org/officeDocument/2006/relationships" name="1_Classic 3 Columns">
  <a:themeElements>
    <a:clrScheme name="Metro">
      <a:dk1>
        <a:srgbClr val="000000"/>
      </a:dk1>
      <a:lt1>
        <a:srgbClr val="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5.xml><?xml version="1.0" encoding="utf-8"?>
<a:theme xmlns:a="http://schemas.openxmlformats.org/drawingml/2006/main" xmlns:r="http://schemas.openxmlformats.org/officeDocument/2006/relationships" name="Classic - Wide Center">
  <a:themeElements>
    <a:clrScheme name="Metro">
      <a:dk1>
        <a:srgbClr val="000000"/>
      </a:dk1>
      <a:lt1>
        <a:srgbClr val="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